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
      <p:font typeface="Montserrat"/>
      <p:regular r:id="rId26"/>
      <p:bold r:id="rId27"/>
      <p:italic r:id="rId28"/>
      <p:boldItalic r:id="rId29"/>
    </p:embeddedFont>
    <p:embeddedFont>
      <p:font typeface="Montserrat Medium"/>
      <p:regular r:id="rId30"/>
      <p:bold r:id="rId31"/>
      <p:italic r:id="rId32"/>
      <p:boldItalic r:id="rId33"/>
    </p:embeddedFont>
    <p:embeddedFont>
      <p:font typeface="Montserrat ExtraLight"/>
      <p:regular r:id="rId34"/>
      <p:bold r:id="rId35"/>
      <p:italic r:id="rId36"/>
      <p:boldItalic r:id="rId37"/>
    </p:embeddedFont>
    <p:embeddedFont>
      <p:font typeface="Proxima Nova Semibold"/>
      <p:regular r:id="rId38"/>
      <p:bold r:id="rId39"/>
      <p:boldItalic r:id="rId40"/>
    </p:embeddedFont>
    <p:embeddedFont>
      <p:font typeface="Montserrat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Semibold-boldItalic.fntdata"/><Relationship Id="rId20" Type="http://schemas.openxmlformats.org/officeDocument/2006/relationships/slide" Target="slides/slide15.xml"/><Relationship Id="rId42" Type="http://schemas.openxmlformats.org/officeDocument/2006/relationships/font" Target="fonts/MontserratExtraBold-boldItalic.fntdata"/><Relationship Id="rId41" Type="http://schemas.openxmlformats.org/officeDocument/2006/relationships/font" Target="fonts/MontserratExtraBold-bold.fntdata"/><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ProximaNova-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bold.fntdata"/><Relationship Id="rId30" Type="http://schemas.openxmlformats.org/officeDocument/2006/relationships/font" Target="fonts/MontserratMedium-regular.fntdata"/><Relationship Id="rId11" Type="http://schemas.openxmlformats.org/officeDocument/2006/relationships/slide" Target="slides/slide6.xml"/><Relationship Id="rId33" Type="http://schemas.openxmlformats.org/officeDocument/2006/relationships/font" Target="fonts/MontserratMedium-boldItalic.fntdata"/><Relationship Id="rId10" Type="http://schemas.openxmlformats.org/officeDocument/2006/relationships/slide" Target="slides/slide5.xml"/><Relationship Id="rId32" Type="http://schemas.openxmlformats.org/officeDocument/2006/relationships/font" Target="fonts/MontserratMedium-italic.fntdata"/><Relationship Id="rId13" Type="http://schemas.openxmlformats.org/officeDocument/2006/relationships/slide" Target="slides/slide8.xml"/><Relationship Id="rId35" Type="http://schemas.openxmlformats.org/officeDocument/2006/relationships/font" Target="fonts/MontserratExtraLight-bold.fntdata"/><Relationship Id="rId12" Type="http://schemas.openxmlformats.org/officeDocument/2006/relationships/slide" Target="slides/slide7.xml"/><Relationship Id="rId34" Type="http://schemas.openxmlformats.org/officeDocument/2006/relationships/font" Target="fonts/MontserratExtraLight-regular.fntdata"/><Relationship Id="rId15" Type="http://schemas.openxmlformats.org/officeDocument/2006/relationships/slide" Target="slides/slide10.xml"/><Relationship Id="rId37" Type="http://schemas.openxmlformats.org/officeDocument/2006/relationships/font" Target="fonts/MontserratExtraLight-boldItalic.fntdata"/><Relationship Id="rId14" Type="http://schemas.openxmlformats.org/officeDocument/2006/relationships/slide" Target="slides/slide9.xml"/><Relationship Id="rId36" Type="http://schemas.openxmlformats.org/officeDocument/2006/relationships/font" Target="fonts/MontserratExtraLight-italic.fntdata"/><Relationship Id="rId17" Type="http://schemas.openxmlformats.org/officeDocument/2006/relationships/slide" Target="slides/slide12.xml"/><Relationship Id="rId39" Type="http://schemas.openxmlformats.org/officeDocument/2006/relationships/font" Target="fonts/ProximaNovaSemibold-bold.fntdata"/><Relationship Id="rId16" Type="http://schemas.openxmlformats.org/officeDocument/2006/relationships/slide" Target="slides/slide11.xml"/><Relationship Id="rId38" Type="http://schemas.openxmlformats.org/officeDocument/2006/relationships/font" Target="fonts/ProximaNova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8" name="Shape 6728"/>
        <p:cNvGrpSpPr/>
        <p:nvPr/>
      </p:nvGrpSpPr>
      <p:grpSpPr>
        <a:xfrm>
          <a:off x="0" y="0"/>
          <a:ext cx="0" cy="0"/>
          <a:chOff x="0" y="0"/>
          <a:chExt cx="0" cy="0"/>
        </a:xfrm>
      </p:grpSpPr>
      <p:sp>
        <p:nvSpPr>
          <p:cNvPr id="6729" name="Google Shape;6729;g19b2573d3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0" name="Google Shape;6730;g19b2573d3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6" name="Shape 6736"/>
        <p:cNvGrpSpPr/>
        <p:nvPr/>
      </p:nvGrpSpPr>
      <p:grpSpPr>
        <a:xfrm>
          <a:off x="0" y="0"/>
          <a:ext cx="0" cy="0"/>
          <a:chOff x="0" y="0"/>
          <a:chExt cx="0" cy="0"/>
        </a:xfrm>
      </p:grpSpPr>
      <p:sp>
        <p:nvSpPr>
          <p:cNvPr id="6737" name="Google Shape;6737;g19b2573d3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8" name="Google Shape;6738;g19b2573d3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4" name="Shape 6744"/>
        <p:cNvGrpSpPr/>
        <p:nvPr/>
      </p:nvGrpSpPr>
      <p:grpSpPr>
        <a:xfrm>
          <a:off x="0" y="0"/>
          <a:ext cx="0" cy="0"/>
          <a:chOff x="0" y="0"/>
          <a:chExt cx="0" cy="0"/>
        </a:xfrm>
      </p:grpSpPr>
      <p:sp>
        <p:nvSpPr>
          <p:cNvPr id="6745" name="Google Shape;6745;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6" name="Google Shape;6746;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1" name="Shape 6751"/>
        <p:cNvGrpSpPr/>
        <p:nvPr/>
      </p:nvGrpSpPr>
      <p:grpSpPr>
        <a:xfrm>
          <a:off x="0" y="0"/>
          <a:ext cx="0" cy="0"/>
          <a:chOff x="0" y="0"/>
          <a:chExt cx="0" cy="0"/>
        </a:xfrm>
      </p:grpSpPr>
      <p:sp>
        <p:nvSpPr>
          <p:cNvPr id="6752" name="Google Shape;6752;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3" name="Google Shape;6753;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9" name="Shape 6759"/>
        <p:cNvGrpSpPr/>
        <p:nvPr/>
      </p:nvGrpSpPr>
      <p:grpSpPr>
        <a:xfrm>
          <a:off x="0" y="0"/>
          <a:ext cx="0" cy="0"/>
          <a:chOff x="0" y="0"/>
          <a:chExt cx="0" cy="0"/>
        </a:xfrm>
      </p:grpSpPr>
      <p:sp>
        <p:nvSpPr>
          <p:cNvPr id="6760" name="Google Shape;6760;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1" name="Google Shape;6761;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6" name="Shape 6766"/>
        <p:cNvGrpSpPr/>
        <p:nvPr/>
      </p:nvGrpSpPr>
      <p:grpSpPr>
        <a:xfrm>
          <a:off x="0" y="0"/>
          <a:ext cx="0" cy="0"/>
          <a:chOff x="0" y="0"/>
          <a:chExt cx="0" cy="0"/>
        </a:xfrm>
      </p:grpSpPr>
      <p:sp>
        <p:nvSpPr>
          <p:cNvPr id="6767" name="Google Shape;6767;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8" name="Google Shape;6768;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6" name="Shape 6786"/>
        <p:cNvGrpSpPr/>
        <p:nvPr/>
      </p:nvGrpSpPr>
      <p:grpSpPr>
        <a:xfrm>
          <a:off x="0" y="0"/>
          <a:ext cx="0" cy="0"/>
          <a:chOff x="0" y="0"/>
          <a:chExt cx="0" cy="0"/>
        </a:xfrm>
      </p:grpSpPr>
      <p:sp>
        <p:nvSpPr>
          <p:cNvPr id="6787" name="Google Shape;6787;g7f9262ee2f_0_1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8" name="Google Shape;6788;g7f9262ee2f_0_1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f9262ee2f_0_1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f9262ee2f_0_1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9" name="Shape 6689"/>
        <p:cNvGrpSpPr/>
        <p:nvPr/>
      </p:nvGrpSpPr>
      <p:grpSpPr>
        <a:xfrm>
          <a:off x="0" y="0"/>
          <a:ext cx="0" cy="0"/>
          <a:chOff x="0" y="0"/>
          <a:chExt cx="0" cy="0"/>
        </a:xfrm>
      </p:grpSpPr>
      <p:sp>
        <p:nvSpPr>
          <p:cNvPr id="6690" name="Google Shape;6690;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1" name="Google Shape;6691;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5" name="Shape 6695"/>
        <p:cNvGrpSpPr/>
        <p:nvPr/>
      </p:nvGrpSpPr>
      <p:grpSpPr>
        <a:xfrm>
          <a:off x="0" y="0"/>
          <a:ext cx="0" cy="0"/>
          <a:chOff x="0" y="0"/>
          <a:chExt cx="0" cy="0"/>
        </a:xfrm>
      </p:grpSpPr>
      <p:sp>
        <p:nvSpPr>
          <p:cNvPr id="6696" name="Google Shape;6696;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7" name="Google Shape;6697;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3" name="Shape 6703"/>
        <p:cNvGrpSpPr/>
        <p:nvPr/>
      </p:nvGrpSpPr>
      <p:grpSpPr>
        <a:xfrm>
          <a:off x="0" y="0"/>
          <a:ext cx="0" cy="0"/>
          <a:chOff x="0" y="0"/>
          <a:chExt cx="0" cy="0"/>
        </a:xfrm>
      </p:grpSpPr>
      <p:sp>
        <p:nvSpPr>
          <p:cNvPr id="6704" name="Google Shape;6704;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5" name="Google Shape;6705;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2" name="Shape 6712"/>
        <p:cNvGrpSpPr/>
        <p:nvPr/>
      </p:nvGrpSpPr>
      <p:grpSpPr>
        <a:xfrm>
          <a:off x="0" y="0"/>
          <a:ext cx="0" cy="0"/>
          <a:chOff x="0" y="0"/>
          <a:chExt cx="0" cy="0"/>
        </a:xfrm>
      </p:grpSpPr>
      <p:sp>
        <p:nvSpPr>
          <p:cNvPr id="6713" name="Google Shape;6713;g19b2573d3a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4" name="Google Shape;6714;g19b2573d3a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0" name="Shape 6720"/>
        <p:cNvGrpSpPr/>
        <p:nvPr/>
      </p:nvGrpSpPr>
      <p:grpSpPr>
        <a:xfrm>
          <a:off x="0" y="0"/>
          <a:ext cx="0" cy="0"/>
          <a:chOff x="0" y="0"/>
          <a:chExt cx="0" cy="0"/>
        </a:xfrm>
      </p:grpSpPr>
      <p:sp>
        <p:nvSpPr>
          <p:cNvPr id="6721" name="Google Shape;6721;g19b2573d3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2" name="Google Shape;6722;g19b2573d3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7" name="Shape 1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3.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4" name="Shape 154"/>
        <p:cNvGrpSpPr/>
        <p:nvPr/>
      </p:nvGrpSpPr>
      <p:grpSpPr>
        <a:xfrm>
          <a:off x="0" y="0"/>
          <a:ext cx="0" cy="0"/>
          <a:chOff x="0" y="0"/>
          <a:chExt cx="0" cy="0"/>
        </a:xfrm>
      </p:grpSpPr>
      <p:sp>
        <p:nvSpPr>
          <p:cNvPr id="155" name="Google Shape;155;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6" name="Google Shape;156;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slidesgo.com/theme/futuristic-background#search-tech&amp;position-7&amp;results-364&amp;rs=search" TargetMode="External"/><Relationship Id="rId4" Type="http://schemas.openxmlformats.org/officeDocument/2006/relationships/hyperlink" Target="https://fonts.google.com/specimen/Montserra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8"/>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The Future Direction of Information Visualization</a:t>
            </a:r>
            <a:endParaRPr/>
          </a:p>
        </p:txBody>
      </p:sp>
      <p:sp>
        <p:nvSpPr>
          <p:cNvPr id="163" name="Google Shape;163;p38"/>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we begin to understand, asses and propose</a:t>
            </a:r>
            <a:endParaRPr/>
          </a:p>
        </p:txBody>
      </p:sp>
      <p:sp>
        <p:nvSpPr>
          <p:cNvPr id="164" name="Google Shape;164;p38"/>
          <p:cNvSpPr txBox="1"/>
          <p:nvPr>
            <p:ph type="ctrTitle"/>
          </p:nvPr>
        </p:nvSpPr>
        <p:spPr>
          <a:xfrm>
            <a:off x="2997625" y="2393350"/>
            <a:ext cx="3281100" cy="13935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Graphical Perceptions</a:t>
            </a:r>
            <a:endParaRPr b="0" sz="2200">
              <a:latin typeface="Montserrat ExtraLight"/>
              <a:ea typeface="Montserrat ExtraLight"/>
              <a:cs typeface="Montserrat ExtraLight"/>
              <a:sym typeface="Montserrat ExtraLight"/>
            </a:endParaRPr>
          </a:p>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Data Analytics</a:t>
            </a:r>
            <a:endParaRPr b="0" sz="2200">
              <a:latin typeface="Montserrat ExtraLight"/>
              <a:ea typeface="Montserrat ExtraLight"/>
              <a:cs typeface="Montserrat ExtraLight"/>
              <a:sym typeface="Montserrat ExtraLight"/>
            </a:endParaRPr>
          </a:p>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Machine Learning</a:t>
            </a:r>
            <a:endParaRPr b="0" sz="220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1" name="Shape 6731"/>
        <p:cNvGrpSpPr/>
        <p:nvPr/>
      </p:nvGrpSpPr>
      <p:grpSpPr>
        <a:xfrm>
          <a:off x="0" y="0"/>
          <a:ext cx="0" cy="0"/>
          <a:chOff x="0" y="0"/>
          <a:chExt cx="0" cy="0"/>
        </a:xfrm>
      </p:grpSpPr>
      <p:sp>
        <p:nvSpPr>
          <p:cNvPr id="6732" name="Google Shape;6732;p47"/>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Machine Learning</a:t>
            </a:r>
            <a:endParaRPr sz="3300"/>
          </a:p>
        </p:txBody>
      </p:sp>
      <p:sp>
        <p:nvSpPr>
          <p:cNvPr id="6733" name="Google Shape;6733;p47"/>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6734" name="Google Shape;6734;p47"/>
          <p:cNvSpPr txBox="1"/>
          <p:nvPr>
            <p:ph idx="1" type="subTitle"/>
          </p:nvPr>
        </p:nvSpPr>
        <p:spPr>
          <a:xfrm>
            <a:off x="3762675" y="3720650"/>
            <a:ext cx="3176400" cy="1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analytic systems combine machine learning and interactive data to produce analysis…however challenges and opportunities exist.</a:t>
            </a:r>
            <a:endParaRPr/>
          </a:p>
        </p:txBody>
      </p:sp>
      <p:cxnSp>
        <p:nvCxnSpPr>
          <p:cNvPr id="6735" name="Google Shape;6735;p47"/>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9" name="Shape 6739"/>
        <p:cNvGrpSpPr/>
        <p:nvPr/>
      </p:nvGrpSpPr>
      <p:grpSpPr>
        <a:xfrm>
          <a:off x="0" y="0"/>
          <a:ext cx="0" cy="0"/>
          <a:chOff x="0" y="0"/>
          <a:chExt cx="0" cy="0"/>
        </a:xfrm>
      </p:grpSpPr>
      <p:sp>
        <p:nvSpPr>
          <p:cNvPr id="6740" name="Google Shape;6740;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factors in Machine Learning</a:t>
            </a:r>
            <a:endParaRPr>
              <a:solidFill>
                <a:schemeClr val="accent1"/>
              </a:solidFill>
            </a:endParaRPr>
          </a:p>
        </p:txBody>
      </p:sp>
      <p:sp>
        <p:nvSpPr>
          <p:cNvPr id="6741" name="Google Shape;6741;p48"/>
          <p:cNvSpPr txBox="1"/>
          <p:nvPr>
            <p:ph idx="1" type="body"/>
          </p:nvPr>
        </p:nvSpPr>
        <p:spPr>
          <a:xfrm>
            <a:off x="267275" y="1010600"/>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17500" lvl="0" marL="457200" rtl="0" algn="l">
              <a:spcBef>
                <a:spcPts val="1600"/>
              </a:spcBef>
              <a:spcAft>
                <a:spcPts val="0"/>
              </a:spcAft>
              <a:buSzPts val="1400"/>
              <a:buChar char="●"/>
            </a:pPr>
            <a:r>
              <a:rPr lang="en" sz="1600"/>
              <a:t>Data scales and complexities increasing</a:t>
            </a:r>
            <a:r>
              <a:rPr lang="en" sz="700"/>
              <a:t>[10]</a:t>
            </a:r>
            <a:endParaRPr sz="700"/>
          </a:p>
          <a:p>
            <a:pPr indent="-317500" lvl="0" marL="457200" rtl="0" algn="l">
              <a:spcBef>
                <a:spcPts val="0"/>
              </a:spcBef>
              <a:spcAft>
                <a:spcPts val="0"/>
              </a:spcAft>
              <a:buSzPts val="1400"/>
              <a:buChar char="●"/>
            </a:pPr>
            <a:r>
              <a:rPr lang="en" sz="1600"/>
              <a:t>Intersection of ML and Visual Analytics</a:t>
            </a:r>
            <a:r>
              <a:rPr lang="en" sz="700"/>
              <a:t>[10]</a:t>
            </a:r>
            <a:endParaRPr sz="700"/>
          </a:p>
          <a:p>
            <a:pPr indent="-317500" lvl="0" marL="457200" rtl="0" algn="l">
              <a:spcBef>
                <a:spcPts val="0"/>
              </a:spcBef>
              <a:spcAft>
                <a:spcPts val="0"/>
              </a:spcAft>
              <a:buSzPts val="1400"/>
              <a:buChar char="●"/>
            </a:pPr>
            <a:r>
              <a:rPr lang="en" sz="1600"/>
              <a:t>Supervised and Unsupervised Tasks</a:t>
            </a:r>
            <a:r>
              <a:rPr lang="en" sz="1600"/>
              <a:t> </a:t>
            </a:r>
            <a:r>
              <a:rPr lang="en" sz="700"/>
              <a:t>[10]</a:t>
            </a:r>
            <a:endParaRPr sz="700"/>
          </a:p>
          <a:p>
            <a:pPr indent="0" lvl="0" marL="0" rtl="0" algn="l">
              <a:spcBef>
                <a:spcPts val="1600"/>
              </a:spcBef>
              <a:spcAft>
                <a:spcPts val="1600"/>
              </a:spcAft>
              <a:buNone/>
            </a:pPr>
            <a:r>
              <a:t/>
            </a:r>
            <a:endParaRPr/>
          </a:p>
        </p:txBody>
      </p:sp>
      <p:cxnSp>
        <p:nvCxnSpPr>
          <p:cNvPr id="6742" name="Google Shape;6742;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6743" name="Google Shape;6743;p48"/>
          <p:cNvPicPr preferRelativeResize="0"/>
          <p:nvPr/>
        </p:nvPicPr>
        <p:blipFill>
          <a:blip r:embed="rId3">
            <a:alphaModFix/>
          </a:blip>
          <a:stretch>
            <a:fillRect/>
          </a:stretch>
        </p:blipFill>
        <p:spPr>
          <a:xfrm>
            <a:off x="1953175" y="2377925"/>
            <a:ext cx="3614626" cy="25980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47" name="Shape 6747"/>
        <p:cNvGrpSpPr/>
        <p:nvPr/>
      </p:nvGrpSpPr>
      <p:grpSpPr>
        <a:xfrm>
          <a:off x="0" y="0"/>
          <a:ext cx="0" cy="0"/>
          <a:chOff x="0" y="0"/>
          <a:chExt cx="0" cy="0"/>
        </a:xfrm>
      </p:grpSpPr>
      <p:sp>
        <p:nvSpPr>
          <p:cNvPr id="6748" name="Google Shape;6748;p49"/>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studies, trends and methods</a:t>
            </a:r>
            <a:endParaRPr/>
          </a:p>
        </p:txBody>
      </p:sp>
      <p:sp>
        <p:nvSpPr>
          <p:cNvPr id="6749" name="Google Shape;6749;p49"/>
          <p:cNvSpPr txBox="1"/>
          <p:nvPr>
            <p:ph idx="1" type="subTitle"/>
          </p:nvPr>
        </p:nvSpPr>
        <p:spPr>
          <a:xfrm>
            <a:off x="2329350" y="3031675"/>
            <a:ext cx="4296300" cy="8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Depth will be added through </a:t>
            </a:r>
            <a:r>
              <a:rPr lang="en"/>
              <a:t>discussion</a:t>
            </a:r>
            <a:r>
              <a:rPr lang="en"/>
              <a:t> of current uses of Visual Analytics </a:t>
            </a:r>
            <a:endParaRPr/>
          </a:p>
        </p:txBody>
      </p:sp>
      <p:cxnSp>
        <p:nvCxnSpPr>
          <p:cNvPr id="6750" name="Google Shape;6750;p49"/>
          <p:cNvCxnSpPr/>
          <p:nvPr/>
        </p:nvCxnSpPr>
        <p:spPr>
          <a:xfrm>
            <a:off x="3096000" y="29427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4" name="Shape 6754"/>
        <p:cNvGrpSpPr/>
        <p:nvPr/>
      </p:nvGrpSpPr>
      <p:grpSpPr>
        <a:xfrm>
          <a:off x="0" y="0"/>
          <a:ext cx="0" cy="0"/>
          <a:chOff x="0" y="0"/>
          <a:chExt cx="0" cy="0"/>
        </a:xfrm>
      </p:grpSpPr>
      <p:sp>
        <p:nvSpPr>
          <p:cNvPr id="6755" name="Google Shape;6755;p50"/>
          <p:cNvSpPr txBox="1"/>
          <p:nvPr>
            <p:ph type="title"/>
          </p:nvPr>
        </p:nvSpPr>
        <p:spPr>
          <a:xfrm>
            <a:off x="5337175" y="1373325"/>
            <a:ext cx="2837400" cy="125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Urban Visual Analytics</a:t>
            </a:r>
            <a:endParaRPr/>
          </a:p>
        </p:txBody>
      </p:sp>
      <p:sp>
        <p:nvSpPr>
          <p:cNvPr id="6756" name="Google Shape;6756;p50"/>
          <p:cNvSpPr txBox="1"/>
          <p:nvPr>
            <p:ph idx="1" type="body"/>
          </p:nvPr>
        </p:nvSpPr>
        <p:spPr>
          <a:xfrm>
            <a:off x="5337175" y="2670075"/>
            <a:ext cx="28374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topic will be </a:t>
            </a:r>
            <a:r>
              <a:rPr lang="en"/>
              <a:t>thoroughly</a:t>
            </a:r>
            <a:r>
              <a:rPr lang="en"/>
              <a:t> discussed as it is relying on visual analytics to combine forces for further development in the future </a:t>
            </a:r>
            <a:r>
              <a:rPr lang="en" sz="700"/>
              <a:t>[12]</a:t>
            </a:r>
            <a:endParaRPr sz="700"/>
          </a:p>
        </p:txBody>
      </p:sp>
      <p:cxnSp>
        <p:nvCxnSpPr>
          <p:cNvPr id="6757" name="Google Shape;6757;p50"/>
          <p:cNvCxnSpPr/>
          <p:nvPr/>
        </p:nvCxnSpPr>
        <p:spPr>
          <a:xfrm>
            <a:off x="5225150" y="1540302"/>
            <a:ext cx="0" cy="2189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6758" name="Google Shape;6758;p50"/>
          <p:cNvPicPr preferRelativeResize="0"/>
          <p:nvPr/>
        </p:nvPicPr>
        <p:blipFill rotWithShape="1">
          <a:blip r:embed="rId3">
            <a:alphaModFix/>
          </a:blip>
          <a:srcRect b="0" l="19058" r="19064" t="0"/>
          <a:stretch/>
        </p:blipFill>
        <p:spPr>
          <a:xfrm>
            <a:off x="-422250" y="-236700"/>
            <a:ext cx="4714800" cy="5616900"/>
          </a:xfrm>
          <a:prstGeom prst="flowChartDelay">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2" name="Shape 6762"/>
        <p:cNvGrpSpPr/>
        <p:nvPr/>
      </p:nvGrpSpPr>
      <p:grpSpPr>
        <a:xfrm>
          <a:off x="0" y="0"/>
          <a:ext cx="0" cy="0"/>
          <a:chOff x="0" y="0"/>
          <a:chExt cx="0" cy="0"/>
        </a:xfrm>
      </p:grpSpPr>
      <p:sp>
        <p:nvSpPr>
          <p:cNvPr id="6763" name="Google Shape;6763;p51"/>
          <p:cNvSpPr txBox="1"/>
          <p:nvPr>
            <p:ph type="title"/>
          </p:nvPr>
        </p:nvSpPr>
        <p:spPr>
          <a:xfrm>
            <a:off x="2012700" y="1961500"/>
            <a:ext cx="5118600" cy="20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Future Direction of Information Visualization</a:t>
            </a:r>
            <a:endParaRPr/>
          </a:p>
          <a:p>
            <a:pPr indent="0" lvl="0" marL="0" rtl="0" algn="ctr">
              <a:spcBef>
                <a:spcPts val="0"/>
              </a:spcBef>
              <a:spcAft>
                <a:spcPts val="0"/>
              </a:spcAft>
              <a:buNone/>
            </a:pPr>
            <a:r>
              <a:t/>
            </a:r>
            <a:endParaRPr/>
          </a:p>
        </p:txBody>
      </p:sp>
      <p:sp>
        <p:nvSpPr>
          <p:cNvPr id="6764" name="Google Shape;6764;p51"/>
          <p:cNvSpPr txBox="1"/>
          <p:nvPr>
            <p:ph idx="1" type="subTitle"/>
          </p:nvPr>
        </p:nvSpPr>
        <p:spPr>
          <a:xfrm>
            <a:off x="2754850" y="3816300"/>
            <a:ext cx="3351000" cy="11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Sharing knowledge is powerful, doing it effectively takes time, understanding and the </a:t>
            </a:r>
            <a:r>
              <a:rPr lang="en"/>
              <a:t>willingness</a:t>
            </a:r>
            <a:r>
              <a:rPr lang="en"/>
              <a:t> to improve</a:t>
            </a:r>
            <a:endParaRPr/>
          </a:p>
        </p:txBody>
      </p:sp>
      <p:cxnSp>
        <p:nvCxnSpPr>
          <p:cNvPr id="6765" name="Google Shape;6765;p51"/>
          <p:cNvCxnSpPr/>
          <p:nvPr/>
        </p:nvCxnSpPr>
        <p:spPr>
          <a:xfrm>
            <a:off x="3190500" y="35519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9" name="Shape 6769"/>
        <p:cNvGrpSpPr/>
        <p:nvPr/>
      </p:nvGrpSpPr>
      <p:grpSpPr>
        <a:xfrm>
          <a:off x="0" y="0"/>
          <a:ext cx="0" cy="0"/>
          <a:chOff x="0" y="0"/>
          <a:chExt cx="0" cy="0"/>
        </a:xfrm>
      </p:grpSpPr>
      <p:sp>
        <p:nvSpPr>
          <p:cNvPr id="6770" name="Google Shape;6770;p52"/>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771" name="Google Shape;6771;p52"/>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a:t>addyouremail@freepik.com</a:t>
            </a:r>
            <a:endParaRPr/>
          </a:p>
          <a:p>
            <a:pPr indent="0" lvl="0" marL="0" rtl="0" algn="l">
              <a:spcBef>
                <a:spcPts val="0"/>
              </a:spcBef>
              <a:spcAft>
                <a:spcPts val="0"/>
              </a:spcAft>
              <a:buNone/>
            </a:pPr>
            <a:r>
              <a:rPr lang="en"/>
              <a:t>+91 620 421 838</a:t>
            </a:r>
            <a:endParaRPr/>
          </a:p>
          <a:p>
            <a:pPr indent="0" lvl="0" marL="0" rtl="0" algn="l">
              <a:spcBef>
                <a:spcPts val="0"/>
              </a:spcBef>
              <a:spcAft>
                <a:spcPts val="0"/>
              </a:spcAft>
              <a:buNone/>
            </a:pPr>
            <a:r>
              <a:rPr lang="en"/>
              <a:t>yourcompany.com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6772" name="Google Shape;6772;p52"/>
          <p:cNvCxnSpPr/>
          <p:nvPr/>
        </p:nvCxnSpPr>
        <p:spPr>
          <a:xfrm>
            <a:off x="1013400" y="1488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773" name="Google Shape;6773;p52"/>
          <p:cNvSpPr txBox="1"/>
          <p:nvPr/>
        </p:nvSpPr>
        <p:spPr>
          <a:xfrm>
            <a:off x="894900" y="4196425"/>
            <a:ext cx="3000000" cy="352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accent1"/>
                </a:solidFill>
                <a:latin typeface="Montserrat ExtraBold"/>
                <a:ea typeface="Montserrat ExtraBold"/>
                <a:cs typeface="Montserrat ExtraBold"/>
                <a:sym typeface="Montserrat ExtraBold"/>
              </a:rPr>
              <a:t>Please keep this slide for attribution.</a:t>
            </a:r>
            <a:endParaRPr sz="1100">
              <a:solidFill>
                <a:schemeClr val="accent1"/>
              </a:solidFill>
              <a:latin typeface="Montserrat ExtraBold"/>
              <a:ea typeface="Montserrat ExtraBold"/>
              <a:cs typeface="Montserrat ExtraBold"/>
              <a:sym typeface="Montserrat ExtraBold"/>
            </a:endParaRPr>
          </a:p>
        </p:txBody>
      </p:sp>
      <p:cxnSp>
        <p:nvCxnSpPr>
          <p:cNvPr id="6774" name="Google Shape;6774;p52"/>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775" name="Google Shape;6775;p52"/>
          <p:cNvSpPr/>
          <p:nvPr/>
        </p:nvSpPr>
        <p:spPr>
          <a:xfrm>
            <a:off x="1013409" y="2776274"/>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6" name="Google Shape;6776;p52"/>
          <p:cNvGrpSpPr/>
          <p:nvPr/>
        </p:nvGrpSpPr>
        <p:grpSpPr>
          <a:xfrm>
            <a:off x="1462881" y="2776274"/>
            <a:ext cx="346056" cy="345674"/>
            <a:chOff x="3303268" y="3817349"/>
            <a:chExt cx="346056" cy="345674"/>
          </a:xfrm>
        </p:grpSpPr>
        <p:sp>
          <p:nvSpPr>
            <p:cNvPr id="6777" name="Google Shape;6777;p5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52"/>
          <p:cNvGrpSpPr/>
          <p:nvPr/>
        </p:nvGrpSpPr>
        <p:grpSpPr>
          <a:xfrm>
            <a:off x="1911970" y="2776274"/>
            <a:ext cx="346056" cy="345674"/>
            <a:chOff x="3752358" y="3817349"/>
            <a:chExt cx="346056" cy="345674"/>
          </a:xfrm>
        </p:grpSpPr>
        <p:sp>
          <p:nvSpPr>
            <p:cNvPr id="6782" name="Google Shape;6782;p52"/>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2"/>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2"/>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2"/>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89" name="Shape 6789"/>
        <p:cNvGrpSpPr/>
        <p:nvPr/>
      </p:nvGrpSpPr>
      <p:grpSpPr>
        <a:xfrm>
          <a:off x="0" y="0"/>
          <a:ext cx="0" cy="0"/>
          <a:chOff x="0" y="0"/>
          <a:chExt cx="0" cy="0"/>
        </a:xfrm>
      </p:grpSpPr>
      <p:sp>
        <p:nvSpPr>
          <p:cNvPr id="6790" name="Google Shape;6790;p5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6791" name="Google Shape;6791;p53"/>
          <p:cNvSpPr txBox="1"/>
          <p:nvPr>
            <p:ph idx="4294967295" type="body"/>
          </p:nvPr>
        </p:nvSpPr>
        <p:spPr>
          <a:xfrm>
            <a:off x="1068100" y="1457875"/>
            <a:ext cx="7047300" cy="95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was made possible by:</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u="sng">
                <a:solidFill>
                  <a:schemeClr val="hlink"/>
                </a:solidFill>
                <a:latin typeface="Arial"/>
                <a:ea typeface="Arial"/>
                <a:cs typeface="Arial"/>
                <a:sym typeface="Arial"/>
                <a:hlinkClick r:id="rId3"/>
              </a:rPr>
              <a:t>https://slidesgo.com/theme/futuristic-background#search-tech&amp;position-7&amp;results-364&amp;rs=search</a:t>
            </a:r>
            <a:endParaRPr sz="1200">
              <a:solidFill>
                <a:srgbClr val="FFFFFF"/>
              </a:solidFill>
              <a:latin typeface="Arial"/>
              <a:ea typeface="Arial"/>
              <a:cs typeface="Arial"/>
              <a:sym typeface="Arial"/>
            </a:endParaRPr>
          </a:p>
          <a:p>
            <a:pPr indent="0" lvl="0" marL="0" rtl="0" algn="ctr">
              <a:spcBef>
                <a:spcPts val="0"/>
              </a:spcBef>
              <a:spcAft>
                <a:spcPts val="0"/>
              </a:spcAft>
              <a:buNone/>
            </a:pPr>
            <a:r>
              <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6792" name="Google Shape;6792;p5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6793" name="Google Shape;6793;p53"/>
          <p:cNvGrpSpPr/>
          <p:nvPr/>
        </p:nvGrpSpPr>
        <p:grpSpPr>
          <a:xfrm>
            <a:off x="2583563" y="3498875"/>
            <a:ext cx="3976875" cy="754200"/>
            <a:chOff x="2052655" y="3498875"/>
            <a:chExt cx="3976875" cy="754200"/>
          </a:xfrm>
        </p:grpSpPr>
        <p:sp>
          <p:nvSpPr>
            <p:cNvPr id="6794" name="Google Shape;6794;p53"/>
            <p:cNvSpPr/>
            <p:nvPr/>
          </p:nvSpPr>
          <p:spPr>
            <a:xfrm>
              <a:off x="3114480" y="3498875"/>
              <a:ext cx="791400" cy="754200"/>
            </a:xfrm>
            <a:prstGeom prst="roundRect">
              <a:avLst>
                <a:gd fmla="val 16667" name="adj"/>
              </a:avLst>
            </a:prstGeom>
            <a:solidFill>
              <a:srgbClr val="85D5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3"/>
            <p:cNvSpPr/>
            <p:nvPr/>
          </p:nvSpPr>
          <p:spPr>
            <a:xfrm>
              <a:off x="4176300" y="3498875"/>
              <a:ext cx="791400" cy="754200"/>
            </a:xfrm>
            <a:prstGeom prst="roundRect">
              <a:avLst>
                <a:gd fmla="val 16667" name="adj"/>
              </a:avLst>
            </a:prstGeom>
            <a:solidFill>
              <a:srgbClr val="0016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3"/>
            <p:cNvSpPr/>
            <p:nvPr/>
          </p:nvSpPr>
          <p:spPr>
            <a:xfrm>
              <a:off x="5238120"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3"/>
            <p:cNvSpPr/>
            <p:nvPr/>
          </p:nvSpPr>
          <p:spPr>
            <a:xfrm>
              <a:off x="2052655" y="3498875"/>
              <a:ext cx="791400" cy="754200"/>
            </a:xfrm>
            <a:prstGeom prst="roundRect">
              <a:avLst>
                <a:gd fmla="val 16667" name="adj"/>
              </a:avLst>
            </a:prstGeom>
            <a:solidFill>
              <a:srgbClr val="FFAB4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3"/>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#85d5e6</a:t>
              </a:r>
              <a:endParaRPr sz="1000">
                <a:solidFill>
                  <a:srgbClr val="FFFFFF"/>
                </a:solidFill>
              </a:endParaRPr>
            </a:p>
          </p:txBody>
        </p:sp>
        <p:sp>
          <p:nvSpPr>
            <p:cNvPr id="6799" name="Google Shape;6799;p53"/>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#001633</a:t>
              </a:r>
              <a:endParaRPr sz="1000">
                <a:solidFill>
                  <a:srgbClr val="FFFFFF"/>
                </a:solidFill>
              </a:endParaRPr>
            </a:p>
          </p:txBody>
        </p:sp>
        <p:sp>
          <p:nvSpPr>
            <p:cNvPr id="6800" name="Google Shape;6800;p53"/>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E2A47"/>
                  </a:solidFill>
                </a:rPr>
                <a:t>#ffffff</a:t>
              </a:r>
              <a:endParaRPr sz="1000">
                <a:solidFill>
                  <a:srgbClr val="0E2A47"/>
                </a:solidFill>
              </a:endParaRPr>
            </a:p>
          </p:txBody>
        </p:sp>
        <p:sp>
          <p:nvSpPr>
            <p:cNvPr id="6801" name="Google Shape;6801;p53"/>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#ffab40</a:t>
              </a:r>
              <a:endParaRPr sz="1000">
                <a:solidFill>
                  <a:srgbClr val="FFFFFF"/>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9"/>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1" name="Google Shape;171;p39"/>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172" name="Google Shape;172;p39"/>
          <p:cNvSpPr txBox="1"/>
          <p:nvPr>
            <p:ph idx="1" type="subTitle"/>
          </p:nvPr>
        </p:nvSpPr>
        <p:spPr>
          <a:xfrm>
            <a:off x="3521250" y="3058525"/>
            <a:ext cx="21015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Data analytics is a force to be reckoned with when it comes providing </a:t>
            </a:r>
            <a:r>
              <a:rPr lang="en" sz="1300"/>
              <a:t>strategic</a:t>
            </a:r>
            <a:r>
              <a:rPr lang="en" sz="1300"/>
              <a:t> insight for innovation and competition </a:t>
            </a:r>
            <a:endParaRPr sz="1300"/>
          </a:p>
        </p:txBody>
      </p:sp>
      <p:sp>
        <p:nvSpPr>
          <p:cNvPr id="173" name="Google Shape;173;p39"/>
          <p:cNvSpPr txBox="1"/>
          <p:nvPr>
            <p:ph idx="2" type="title"/>
          </p:nvPr>
        </p:nvSpPr>
        <p:spPr>
          <a:xfrm>
            <a:off x="6028549" y="2723575"/>
            <a:ext cx="29589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174" name="Google Shape;174;p39"/>
          <p:cNvSpPr txBox="1"/>
          <p:nvPr>
            <p:ph idx="3" type="subTitle"/>
          </p:nvPr>
        </p:nvSpPr>
        <p:spPr>
          <a:xfrm>
            <a:off x="6420253" y="30585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Opportunities</a:t>
            </a:r>
            <a:r>
              <a:rPr lang="en" sz="1200"/>
              <a:t> and challenges exist </a:t>
            </a:r>
            <a:r>
              <a:rPr lang="en" sz="1200"/>
              <a:t>between the successful merging of ML and Data analytics</a:t>
            </a:r>
            <a:endParaRPr sz="1200"/>
          </a:p>
        </p:txBody>
      </p:sp>
      <p:sp>
        <p:nvSpPr>
          <p:cNvPr id="175" name="Google Shape;175;p39"/>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Graphics</a:t>
            </a:r>
            <a:endParaRPr/>
          </a:p>
        </p:txBody>
      </p:sp>
      <p:sp>
        <p:nvSpPr>
          <p:cNvPr id="176" name="Google Shape;176;p39"/>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Graphical Perceptions are a huge factor in the way data is interpreted by users</a:t>
            </a:r>
            <a:endParaRPr sz="1200"/>
          </a:p>
        </p:txBody>
      </p:sp>
      <p:sp>
        <p:nvSpPr>
          <p:cNvPr id="177" name="Google Shape;177;p39"/>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8" name="Google Shape;178;p39"/>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9" name="Google Shape;179;p39"/>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0" name="Google Shape;180;p39"/>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1" name="Google Shape;181;p39"/>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0"/>
          <p:cNvSpPr txBox="1"/>
          <p:nvPr>
            <p:ph type="ctrTitle"/>
          </p:nvPr>
        </p:nvSpPr>
        <p:spPr>
          <a:xfrm>
            <a:off x="4285500" y="2832875"/>
            <a:ext cx="3657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Haley Waddell UNCC Student</a:t>
            </a:r>
            <a:endParaRPr sz="4500"/>
          </a:p>
        </p:txBody>
      </p:sp>
      <p:sp>
        <p:nvSpPr>
          <p:cNvPr id="187" name="Google Shape;187;p40"/>
          <p:cNvSpPr txBox="1"/>
          <p:nvPr>
            <p:ph idx="1" type="subTitle"/>
          </p:nvPr>
        </p:nvSpPr>
        <p:spPr>
          <a:xfrm>
            <a:off x="4144050" y="3549850"/>
            <a:ext cx="4149300" cy="12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a:t>
            </a:r>
            <a:r>
              <a:rPr lang="en"/>
              <a:t>presentation</a:t>
            </a:r>
            <a:r>
              <a:rPr lang="en"/>
              <a:t> has been </a:t>
            </a:r>
            <a:r>
              <a:rPr lang="en"/>
              <a:t>constructed</a:t>
            </a:r>
            <a:r>
              <a:rPr lang="en"/>
              <a:t> </a:t>
            </a:r>
            <a:r>
              <a:rPr lang="en"/>
              <a:t>to provide an overlay of my research paper:</a:t>
            </a:r>
            <a:endParaRPr/>
          </a:p>
          <a:p>
            <a:pPr indent="0" lvl="0" marL="0" rtl="0" algn="ctr">
              <a:spcBef>
                <a:spcPts val="0"/>
              </a:spcBef>
              <a:spcAft>
                <a:spcPts val="0"/>
              </a:spcAft>
              <a:buNone/>
            </a:pPr>
            <a:r>
              <a:rPr b="1" lang="en"/>
              <a:t>The Future Direction of Information Visualization</a:t>
            </a:r>
            <a:endParaRPr b="1"/>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41"/>
          <p:cNvGrpSpPr/>
          <p:nvPr/>
        </p:nvGrpSpPr>
        <p:grpSpPr>
          <a:xfrm>
            <a:off x="3642951" y="1176740"/>
            <a:ext cx="2078182" cy="1366558"/>
            <a:chOff x="235800" y="830650"/>
            <a:chExt cx="6978450" cy="4588844"/>
          </a:xfrm>
        </p:grpSpPr>
        <p:sp>
          <p:nvSpPr>
            <p:cNvPr id="193" name="Google Shape;193;p4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41"/>
          <p:cNvGrpSpPr/>
          <p:nvPr/>
        </p:nvGrpSpPr>
        <p:grpSpPr>
          <a:xfrm>
            <a:off x="738454" y="3007842"/>
            <a:ext cx="2622876" cy="1333540"/>
            <a:chOff x="238125" y="1038125"/>
            <a:chExt cx="7146800" cy="3633625"/>
          </a:xfrm>
        </p:grpSpPr>
        <p:sp>
          <p:nvSpPr>
            <p:cNvPr id="200" name="Google Shape;200;p4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41"/>
          <p:cNvGrpSpPr/>
          <p:nvPr/>
        </p:nvGrpSpPr>
        <p:grpSpPr>
          <a:xfrm>
            <a:off x="5961311" y="1231136"/>
            <a:ext cx="2435960" cy="1297725"/>
            <a:chOff x="233350" y="949250"/>
            <a:chExt cx="7137300" cy="3802300"/>
          </a:xfrm>
        </p:grpSpPr>
        <p:sp>
          <p:nvSpPr>
            <p:cNvPr id="1773" name="Google Shape;1773;p4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41"/>
          <p:cNvGrpSpPr/>
          <p:nvPr/>
        </p:nvGrpSpPr>
        <p:grpSpPr>
          <a:xfrm>
            <a:off x="7714435" y="3194726"/>
            <a:ext cx="104231" cy="320340"/>
            <a:chOff x="7564426" y="3224343"/>
            <a:chExt cx="119985" cy="368801"/>
          </a:xfrm>
        </p:grpSpPr>
        <p:sp>
          <p:nvSpPr>
            <p:cNvPr id="1825" name="Google Shape;1825;p4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41"/>
          <p:cNvGrpSpPr/>
          <p:nvPr/>
        </p:nvGrpSpPr>
        <p:grpSpPr>
          <a:xfrm>
            <a:off x="7413923" y="3188827"/>
            <a:ext cx="189489" cy="332132"/>
            <a:chOff x="8370831" y="3202002"/>
            <a:chExt cx="218129" cy="382376"/>
          </a:xfrm>
        </p:grpSpPr>
        <p:sp>
          <p:nvSpPr>
            <p:cNvPr id="1828" name="Google Shape;1828;p4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41"/>
          <p:cNvGrpSpPr/>
          <p:nvPr/>
        </p:nvGrpSpPr>
        <p:grpSpPr>
          <a:xfrm>
            <a:off x="8137312" y="3599959"/>
            <a:ext cx="309429" cy="267000"/>
            <a:chOff x="6742064" y="3750480"/>
            <a:chExt cx="399315" cy="344560"/>
          </a:xfrm>
        </p:grpSpPr>
        <p:sp>
          <p:nvSpPr>
            <p:cNvPr id="1831" name="Google Shape;1831;p4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41"/>
          <p:cNvGrpSpPr/>
          <p:nvPr/>
        </p:nvGrpSpPr>
        <p:grpSpPr>
          <a:xfrm>
            <a:off x="7676331" y="3951006"/>
            <a:ext cx="180437" cy="281608"/>
            <a:chOff x="7248525" y="3739696"/>
            <a:chExt cx="230531" cy="359790"/>
          </a:xfrm>
        </p:grpSpPr>
        <p:sp>
          <p:nvSpPr>
            <p:cNvPr id="1834" name="Google Shape;1834;p4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41"/>
          <p:cNvGrpSpPr/>
          <p:nvPr/>
        </p:nvGrpSpPr>
        <p:grpSpPr>
          <a:xfrm>
            <a:off x="7922251" y="3594231"/>
            <a:ext cx="162896" cy="278710"/>
            <a:chOff x="7601242" y="3729267"/>
            <a:chExt cx="222566" cy="380803"/>
          </a:xfrm>
        </p:grpSpPr>
        <p:sp>
          <p:nvSpPr>
            <p:cNvPr id="1837" name="Google Shape;1837;p4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9" name="Google Shape;1839;p41"/>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0" name="Google Shape;1840;p41"/>
          <p:cNvGrpSpPr/>
          <p:nvPr/>
        </p:nvGrpSpPr>
        <p:grpSpPr>
          <a:xfrm>
            <a:off x="7411896" y="3595371"/>
            <a:ext cx="193543" cy="275990"/>
            <a:chOff x="8304647" y="3738687"/>
            <a:chExt cx="225076" cy="320956"/>
          </a:xfrm>
        </p:grpSpPr>
        <p:sp>
          <p:nvSpPr>
            <p:cNvPr id="1841" name="Google Shape;1841;p41"/>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41"/>
          <p:cNvGrpSpPr/>
          <p:nvPr/>
        </p:nvGrpSpPr>
        <p:grpSpPr>
          <a:xfrm>
            <a:off x="7684389" y="3595371"/>
            <a:ext cx="178492" cy="275990"/>
            <a:chOff x="8615101" y="3738687"/>
            <a:chExt cx="207573" cy="320956"/>
          </a:xfrm>
        </p:grpSpPr>
        <p:sp>
          <p:nvSpPr>
            <p:cNvPr id="1845" name="Google Shape;1845;p41"/>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41"/>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9" name="Google Shape;1849;p41"/>
          <p:cNvGrpSpPr/>
          <p:nvPr/>
        </p:nvGrpSpPr>
        <p:grpSpPr>
          <a:xfrm>
            <a:off x="7909920" y="3998032"/>
            <a:ext cx="187557" cy="187557"/>
            <a:chOff x="8565775" y="671075"/>
            <a:chExt cx="441000" cy="441000"/>
          </a:xfrm>
        </p:grpSpPr>
        <p:sp>
          <p:nvSpPr>
            <p:cNvPr id="1850" name="Google Shape;1850;p41"/>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1"/>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41"/>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1"/>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4" name="Google Shape;1854;p41"/>
          <p:cNvGrpSpPr/>
          <p:nvPr/>
        </p:nvGrpSpPr>
        <p:grpSpPr>
          <a:xfrm>
            <a:off x="6064392" y="3070557"/>
            <a:ext cx="587865" cy="517731"/>
            <a:chOff x="6000718" y="3070557"/>
            <a:chExt cx="587865" cy="517731"/>
          </a:xfrm>
        </p:grpSpPr>
        <p:sp>
          <p:nvSpPr>
            <p:cNvPr id="1855" name="Google Shape;1855;p41"/>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1"/>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1"/>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1"/>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1"/>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1"/>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1"/>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1"/>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1"/>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1"/>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41"/>
          <p:cNvGrpSpPr/>
          <p:nvPr/>
        </p:nvGrpSpPr>
        <p:grpSpPr>
          <a:xfrm>
            <a:off x="6079197" y="3714217"/>
            <a:ext cx="557665" cy="516387"/>
            <a:chOff x="6015523" y="3714217"/>
            <a:chExt cx="557665" cy="516387"/>
          </a:xfrm>
        </p:grpSpPr>
        <p:grpSp>
          <p:nvGrpSpPr>
            <p:cNvPr id="1866" name="Google Shape;1866;p41"/>
            <p:cNvGrpSpPr/>
            <p:nvPr/>
          </p:nvGrpSpPr>
          <p:grpSpPr>
            <a:xfrm>
              <a:off x="6036094" y="3716980"/>
              <a:ext cx="529822" cy="510480"/>
              <a:chOff x="3148311" y="-545634"/>
              <a:chExt cx="1006118" cy="969572"/>
            </a:xfrm>
          </p:grpSpPr>
          <p:sp>
            <p:nvSpPr>
              <p:cNvPr id="1867" name="Google Shape;1867;p41"/>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1"/>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1"/>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1"/>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1"/>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1"/>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1"/>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1"/>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1"/>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1"/>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7" name="Google Shape;1877;p41"/>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41"/>
          <p:cNvGrpSpPr/>
          <p:nvPr/>
        </p:nvGrpSpPr>
        <p:grpSpPr>
          <a:xfrm>
            <a:off x="6707979" y="3073628"/>
            <a:ext cx="576302" cy="511871"/>
            <a:chOff x="6644304" y="3073628"/>
            <a:chExt cx="576302" cy="511871"/>
          </a:xfrm>
        </p:grpSpPr>
        <p:grpSp>
          <p:nvGrpSpPr>
            <p:cNvPr id="1879" name="Google Shape;1879;p41"/>
            <p:cNvGrpSpPr/>
            <p:nvPr/>
          </p:nvGrpSpPr>
          <p:grpSpPr>
            <a:xfrm>
              <a:off x="6712169" y="3073651"/>
              <a:ext cx="481611" cy="506713"/>
              <a:chOff x="1833536" y="-546641"/>
              <a:chExt cx="914567" cy="962419"/>
            </a:xfrm>
          </p:grpSpPr>
          <p:grpSp>
            <p:nvGrpSpPr>
              <p:cNvPr id="1880" name="Google Shape;1880;p41"/>
              <p:cNvGrpSpPr/>
              <p:nvPr/>
            </p:nvGrpSpPr>
            <p:grpSpPr>
              <a:xfrm>
                <a:off x="1833536" y="-524249"/>
                <a:ext cx="914567" cy="940027"/>
                <a:chOff x="1833536" y="-524249"/>
                <a:chExt cx="914567" cy="940027"/>
              </a:xfrm>
            </p:grpSpPr>
            <p:sp>
              <p:nvSpPr>
                <p:cNvPr id="1881" name="Google Shape;1881;p41"/>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1"/>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1"/>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1"/>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1"/>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41"/>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1"/>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1"/>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1"/>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0" name="Google Shape;1890;p4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41"/>
          <p:cNvGrpSpPr/>
          <p:nvPr/>
        </p:nvGrpSpPr>
        <p:grpSpPr>
          <a:xfrm>
            <a:off x="6715725" y="3714143"/>
            <a:ext cx="560636" cy="516497"/>
            <a:chOff x="6652051" y="3714143"/>
            <a:chExt cx="560636" cy="516497"/>
          </a:xfrm>
        </p:grpSpPr>
        <p:grpSp>
          <p:nvGrpSpPr>
            <p:cNvPr id="1892" name="Google Shape;1892;p41"/>
            <p:cNvGrpSpPr/>
            <p:nvPr/>
          </p:nvGrpSpPr>
          <p:grpSpPr>
            <a:xfrm>
              <a:off x="6669657" y="3716715"/>
              <a:ext cx="466768" cy="464314"/>
              <a:chOff x="3139766" y="765669"/>
              <a:chExt cx="886380" cy="881888"/>
            </a:xfrm>
          </p:grpSpPr>
          <p:grpSp>
            <p:nvGrpSpPr>
              <p:cNvPr id="1893" name="Google Shape;1893;p41"/>
              <p:cNvGrpSpPr/>
              <p:nvPr/>
            </p:nvGrpSpPr>
            <p:grpSpPr>
              <a:xfrm>
                <a:off x="3139766" y="765669"/>
                <a:ext cx="886380" cy="881888"/>
                <a:chOff x="3139766" y="765669"/>
                <a:chExt cx="886380" cy="881888"/>
              </a:xfrm>
            </p:grpSpPr>
            <p:sp>
              <p:nvSpPr>
                <p:cNvPr id="1894" name="Google Shape;1894;p41"/>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1"/>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1"/>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1"/>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1"/>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1"/>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1"/>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1"/>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1"/>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41"/>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1"/>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1"/>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1"/>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7" name="Google Shape;1907;p41"/>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41"/>
          <p:cNvGrpSpPr/>
          <p:nvPr/>
        </p:nvGrpSpPr>
        <p:grpSpPr>
          <a:xfrm>
            <a:off x="625184" y="1201451"/>
            <a:ext cx="2665073" cy="1317140"/>
            <a:chOff x="793334" y="1192826"/>
            <a:chExt cx="2665073" cy="1317140"/>
          </a:xfrm>
        </p:grpSpPr>
        <p:sp>
          <p:nvSpPr>
            <p:cNvPr id="1909" name="Google Shape;1909;p41"/>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1"/>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1"/>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1"/>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1"/>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1"/>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1"/>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1"/>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1"/>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1"/>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1"/>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1"/>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1"/>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1"/>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1"/>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1"/>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1"/>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1"/>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1"/>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1"/>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1"/>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1"/>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1"/>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1"/>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1"/>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1"/>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1"/>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1"/>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1"/>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1"/>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1"/>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1"/>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1"/>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1"/>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1"/>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1"/>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1"/>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1"/>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1"/>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1"/>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1"/>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1"/>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1"/>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1"/>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1"/>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1"/>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1"/>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1"/>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1"/>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1"/>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1"/>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1"/>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1"/>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1"/>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1"/>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1"/>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1"/>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1"/>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1"/>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1"/>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1"/>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1"/>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1"/>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1"/>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1"/>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1"/>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1"/>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1"/>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1"/>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1"/>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1"/>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1"/>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1"/>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1"/>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1"/>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1"/>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1"/>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1"/>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1"/>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1"/>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1"/>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1"/>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1"/>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1"/>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1"/>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1"/>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1"/>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1"/>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1"/>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1"/>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1"/>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1"/>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1"/>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1"/>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1"/>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1"/>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1"/>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1"/>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1"/>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1"/>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1"/>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1"/>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1"/>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1"/>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1"/>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1"/>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1"/>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1"/>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1"/>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1"/>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1"/>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1"/>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1"/>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1"/>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1"/>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1"/>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1"/>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1"/>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1"/>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1"/>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1"/>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1"/>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1"/>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1"/>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1"/>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1"/>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1"/>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1"/>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1"/>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1"/>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1"/>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1"/>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1"/>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1"/>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1"/>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1"/>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1"/>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1"/>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1"/>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1"/>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1"/>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1"/>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1"/>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1"/>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1"/>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1"/>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1"/>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1"/>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1"/>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1"/>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1"/>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1"/>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1"/>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1"/>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1"/>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1"/>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1"/>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1"/>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1"/>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1"/>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1"/>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1"/>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1"/>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1"/>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1"/>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1"/>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1"/>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1"/>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1"/>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1"/>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1"/>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1"/>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1"/>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1"/>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1"/>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1"/>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1"/>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1"/>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1"/>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1"/>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1"/>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1"/>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1"/>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1"/>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1"/>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1"/>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1"/>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1"/>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1"/>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1"/>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1"/>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1"/>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1"/>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1"/>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1"/>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1"/>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1"/>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1"/>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1"/>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1"/>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1"/>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1"/>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1"/>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1"/>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1"/>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1"/>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1"/>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1"/>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1"/>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1"/>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1"/>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1"/>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1"/>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1"/>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1"/>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1"/>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1"/>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1"/>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1"/>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1"/>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1"/>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1"/>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1"/>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1"/>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1"/>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1"/>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1"/>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1"/>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1"/>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1"/>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1"/>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1"/>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1"/>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1"/>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1"/>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1"/>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1"/>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1"/>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1"/>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1"/>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1"/>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1"/>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1"/>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1"/>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1"/>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1"/>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1"/>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1"/>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1"/>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1"/>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1"/>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1"/>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1"/>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1"/>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1"/>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1"/>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1"/>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1"/>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1"/>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1"/>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1"/>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1"/>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1"/>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1"/>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1"/>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1"/>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1"/>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1"/>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1"/>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1"/>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1"/>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1"/>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1"/>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1"/>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1"/>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1"/>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1"/>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1"/>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1"/>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1"/>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1"/>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1"/>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1"/>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1"/>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1"/>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1"/>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1"/>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1"/>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1"/>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1"/>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1"/>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1"/>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1"/>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1"/>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1"/>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1"/>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1"/>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1"/>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1"/>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1"/>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1"/>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1"/>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1"/>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1"/>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1"/>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1"/>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1"/>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1"/>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1"/>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1"/>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1"/>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1"/>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1"/>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1"/>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1"/>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1"/>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1"/>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1"/>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1"/>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1"/>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1"/>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1"/>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1"/>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1"/>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1"/>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1"/>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1"/>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1"/>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1"/>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1"/>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1"/>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1"/>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1"/>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1"/>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1"/>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1"/>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1"/>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1"/>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1"/>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1"/>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1"/>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1"/>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1"/>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1"/>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1"/>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1"/>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1"/>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1"/>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1"/>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1"/>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1"/>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1"/>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1"/>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1"/>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1"/>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1"/>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1"/>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1"/>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1"/>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1"/>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1"/>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1"/>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1"/>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1"/>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1"/>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1"/>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1"/>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1"/>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1"/>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1"/>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1"/>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1"/>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1"/>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1"/>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1"/>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1"/>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1"/>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1"/>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1"/>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1"/>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1"/>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1"/>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1"/>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1"/>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1"/>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1"/>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1"/>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1"/>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1"/>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1"/>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1"/>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1"/>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1"/>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1"/>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1"/>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1"/>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1"/>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1"/>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1"/>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1"/>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1"/>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1"/>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1"/>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1"/>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1"/>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1"/>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1"/>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1"/>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1"/>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1"/>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1"/>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1"/>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1"/>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1"/>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1"/>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1"/>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1"/>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1"/>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1"/>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1"/>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1"/>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1"/>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1"/>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1"/>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1"/>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1"/>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1"/>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1"/>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1"/>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1"/>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1"/>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1"/>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1"/>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1"/>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1"/>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1"/>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1"/>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1"/>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1"/>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1"/>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1"/>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1"/>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1"/>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1"/>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1"/>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1"/>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1"/>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1"/>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1"/>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1"/>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1"/>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1"/>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1"/>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1"/>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1"/>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1"/>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1"/>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1"/>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1"/>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1"/>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1"/>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1"/>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1"/>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1"/>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1"/>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1"/>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1"/>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1"/>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1"/>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1"/>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1"/>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1"/>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1"/>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1"/>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1"/>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1"/>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1"/>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1"/>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1"/>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1"/>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1"/>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1"/>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1"/>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1"/>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1"/>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1"/>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1"/>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1"/>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1"/>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1"/>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1"/>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1"/>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1"/>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1"/>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1"/>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1"/>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1"/>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1"/>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1"/>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1"/>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1"/>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1"/>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1"/>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1"/>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1"/>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1"/>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1"/>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1"/>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1"/>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1"/>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1"/>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1"/>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1"/>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1"/>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1"/>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1"/>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1"/>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1"/>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1"/>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1"/>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1"/>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1"/>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1"/>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1"/>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1"/>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1"/>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1"/>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1"/>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1"/>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1"/>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1"/>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1"/>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1"/>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1"/>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1"/>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1"/>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1"/>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1"/>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1"/>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1"/>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1"/>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1"/>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1"/>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1"/>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1"/>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1"/>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1"/>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1"/>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1"/>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1"/>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1"/>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1"/>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1"/>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1"/>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1"/>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1"/>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1"/>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1"/>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1"/>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1"/>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1"/>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1"/>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1"/>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1"/>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1"/>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1"/>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1"/>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1"/>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1"/>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1"/>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1"/>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1"/>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1"/>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1"/>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1"/>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1"/>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1"/>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1"/>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1"/>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1"/>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1"/>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1"/>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1"/>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1"/>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1"/>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1"/>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1"/>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1"/>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1"/>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1"/>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1"/>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1"/>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1"/>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1"/>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1"/>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1"/>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1"/>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1"/>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1"/>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1"/>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1"/>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1"/>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1"/>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1"/>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1"/>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1"/>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1"/>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1"/>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1"/>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1"/>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1"/>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1"/>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1"/>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1"/>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1"/>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1"/>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1"/>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1"/>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1"/>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1"/>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1"/>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1"/>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1"/>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1"/>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1"/>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1"/>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1"/>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1"/>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1"/>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1"/>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1"/>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1"/>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1"/>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1"/>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1"/>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1"/>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1"/>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1"/>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1"/>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1"/>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1"/>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1"/>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1"/>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1"/>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1"/>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1"/>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1"/>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1"/>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1"/>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1"/>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1"/>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1"/>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1"/>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1"/>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1"/>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1"/>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1"/>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1"/>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1"/>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1"/>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1"/>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1"/>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1"/>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1"/>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1"/>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1"/>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1"/>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1"/>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1"/>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1"/>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1"/>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1"/>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1"/>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1"/>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1"/>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1"/>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1"/>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1"/>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1"/>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1"/>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1"/>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1"/>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1"/>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1"/>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1"/>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1"/>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1"/>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1"/>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1"/>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1"/>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1"/>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1"/>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1"/>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1"/>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1"/>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1"/>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1"/>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1"/>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1"/>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1"/>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1"/>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1"/>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1"/>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1"/>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1"/>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1"/>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1"/>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1"/>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1"/>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1"/>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1"/>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1"/>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1"/>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1"/>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1"/>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1"/>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1"/>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1"/>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1"/>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1"/>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1"/>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1"/>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1"/>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1"/>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1"/>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1"/>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1"/>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1"/>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1"/>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1"/>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1"/>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1"/>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1"/>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1"/>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1"/>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1"/>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1"/>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1"/>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1"/>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1"/>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1"/>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1"/>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1"/>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1"/>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1"/>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1"/>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1"/>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1"/>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1"/>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1"/>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1"/>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1"/>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1"/>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1"/>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1"/>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1"/>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1"/>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1"/>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1"/>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1"/>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1"/>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1"/>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1"/>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1"/>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1"/>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1"/>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1"/>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1"/>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1"/>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1"/>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1"/>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1"/>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1"/>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1"/>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1"/>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1"/>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1"/>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1"/>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1"/>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1"/>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1"/>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1"/>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1"/>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1"/>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1"/>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1"/>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1"/>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1"/>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1"/>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1"/>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1"/>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1"/>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1"/>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1"/>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1"/>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1"/>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1"/>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1"/>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1"/>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1"/>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1"/>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1"/>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1"/>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1"/>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1"/>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1"/>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1"/>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1"/>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1"/>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1"/>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1"/>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1"/>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1"/>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1"/>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1"/>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1"/>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1"/>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1"/>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1"/>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1"/>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1"/>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1"/>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1"/>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1"/>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1"/>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1"/>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1"/>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1"/>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1"/>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1"/>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1"/>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1"/>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1"/>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1"/>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1"/>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1"/>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1"/>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1"/>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1"/>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1"/>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1"/>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1"/>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1"/>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1"/>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1"/>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1"/>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1"/>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1"/>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1"/>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1"/>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1"/>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1"/>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1"/>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1"/>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1"/>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1"/>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1"/>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1"/>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1"/>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1"/>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1"/>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1"/>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1"/>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1"/>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1"/>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1"/>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1"/>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1"/>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1"/>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1"/>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1"/>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1"/>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1"/>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1"/>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1"/>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1"/>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1"/>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1"/>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1"/>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1"/>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1"/>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1"/>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1"/>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1"/>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1"/>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1"/>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1"/>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1"/>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1"/>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1"/>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1"/>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1"/>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1"/>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1"/>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1"/>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1"/>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1"/>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1"/>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1"/>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1"/>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1"/>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1"/>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1"/>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1"/>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1"/>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1"/>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1"/>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1"/>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1"/>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1"/>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1"/>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1"/>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1"/>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1"/>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1"/>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1"/>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1"/>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1"/>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1"/>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1"/>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1"/>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1"/>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1"/>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1"/>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1"/>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1"/>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1"/>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1"/>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1"/>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1"/>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1"/>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1"/>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1"/>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1"/>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1"/>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1"/>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1"/>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1"/>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1"/>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1"/>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1"/>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1"/>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1"/>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1"/>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1"/>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1"/>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1"/>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1"/>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1"/>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1"/>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1"/>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1"/>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1"/>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1"/>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1"/>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1"/>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1"/>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1"/>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1"/>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1"/>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1"/>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1"/>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1"/>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1"/>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1"/>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1"/>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1"/>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1"/>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1"/>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1"/>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1"/>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1"/>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1"/>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1"/>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1"/>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1"/>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1"/>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1"/>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1"/>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1"/>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1"/>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1"/>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1"/>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1"/>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1"/>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1"/>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1"/>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1"/>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1"/>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1"/>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1"/>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1"/>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1"/>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1"/>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1"/>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1"/>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1"/>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1"/>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1"/>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1"/>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1"/>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1"/>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1"/>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1"/>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1"/>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1"/>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1"/>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1"/>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1"/>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1"/>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1"/>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1"/>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1"/>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1"/>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1"/>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1"/>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1"/>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1"/>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1"/>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1"/>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1"/>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1"/>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1"/>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1"/>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1"/>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1"/>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1"/>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1"/>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1"/>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1"/>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1"/>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1"/>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1"/>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1"/>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1"/>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1"/>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1"/>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1"/>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1"/>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1"/>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1"/>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1"/>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1"/>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1"/>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1"/>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1"/>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1"/>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1"/>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1"/>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1"/>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1"/>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1"/>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1"/>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1"/>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1"/>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1"/>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1"/>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1"/>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1"/>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1"/>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1"/>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1"/>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1"/>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1"/>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1"/>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1"/>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1"/>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1"/>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1"/>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1"/>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1"/>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1"/>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1"/>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1"/>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1"/>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1"/>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1"/>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1"/>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1"/>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1"/>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1"/>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1"/>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1"/>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1"/>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1"/>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1"/>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1"/>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1"/>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1"/>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1"/>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1"/>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1"/>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1"/>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1"/>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1"/>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1"/>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1"/>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1"/>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1"/>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1"/>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1"/>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1"/>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1"/>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1"/>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1"/>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1"/>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1"/>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1"/>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1"/>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1"/>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1"/>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1"/>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1"/>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1"/>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1"/>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1"/>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1"/>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1"/>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1"/>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1"/>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1"/>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1"/>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1"/>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1"/>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1"/>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1"/>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1"/>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1"/>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1"/>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1"/>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1"/>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1"/>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1"/>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1"/>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1"/>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1"/>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1"/>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1"/>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1"/>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1"/>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1"/>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1"/>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1"/>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1"/>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1"/>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1"/>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1"/>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1"/>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1"/>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1"/>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1"/>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1"/>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1"/>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1"/>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1"/>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1"/>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1"/>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1"/>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1"/>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1"/>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1"/>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1"/>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1"/>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1"/>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1"/>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1"/>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1"/>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1"/>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1"/>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1"/>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1"/>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1"/>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1"/>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1"/>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1"/>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1"/>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1"/>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1"/>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1"/>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1"/>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1"/>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1"/>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1"/>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1"/>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1"/>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1"/>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1"/>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1"/>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1"/>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1"/>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1"/>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1"/>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1"/>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1"/>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1"/>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1"/>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1"/>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1"/>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1"/>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1"/>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1"/>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1"/>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1"/>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1"/>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1"/>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1"/>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1"/>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1"/>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1"/>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1"/>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1"/>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1"/>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1"/>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1"/>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1"/>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1"/>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1"/>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1"/>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1"/>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1"/>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1"/>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1"/>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1"/>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1"/>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1"/>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1"/>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1"/>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1"/>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1"/>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1"/>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1"/>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1"/>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1"/>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1"/>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1"/>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1"/>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1"/>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1"/>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1"/>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1"/>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1"/>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1"/>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1"/>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1"/>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1"/>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1"/>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1"/>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1"/>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1"/>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1"/>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1"/>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1"/>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1"/>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1"/>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1"/>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1"/>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1"/>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1"/>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1"/>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1"/>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1"/>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1"/>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1"/>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1"/>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1"/>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1"/>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1"/>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1"/>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1"/>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1"/>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1"/>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1"/>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1"/>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1"/>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1"/>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1"/>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1"/>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1"/>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1"/>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1"/>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1"/>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1"/>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1"/>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1"/>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1"/>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1"/>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1"/>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1"/>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1"/>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1"/>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1"/>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1"/>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1"/>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1"/>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1"/>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1"/>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1"/>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1"/>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1"/>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1"/>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1"/>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1"/>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1"/>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1"/>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1"/>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1"/>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1"/>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1"/>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1"/>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1"/>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1"/>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1"/>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1"/>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1"/>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1"/>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1"/>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1"/>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1"/>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1"/>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1"/>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1"/>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1"/>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1"/>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1"/>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1"/>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1"/>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1"/>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1"/>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1"/>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1"/>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1"/>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1"/>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1"/>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1"/>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1"/>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1"/>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1"/>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1"/>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1"/>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1"/>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1"/>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1"/>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1"/>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1"/>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1"/>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1"/>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1"/>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1"/>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1"/>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1"/>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1"/>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1"/>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1"/>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1"/>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1"/>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1"/>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1"/>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1"/>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1"/>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1"/>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1"/>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1"/>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1"/>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1"/>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1"/>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1"/>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1"/>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1"/>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1"/>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1"/>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1"/>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1"/>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1"/>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1"/>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1"/>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1"/>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1"/>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1"/>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1"/>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1"/>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1"/>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1"/>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1"/>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1"/>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1"/>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1"/>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1"/>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1"/>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1"/>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1"/>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1"/>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1"/>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1"/>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1"/>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1"/>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1"/>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1"/>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1"/>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1"/>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1"/>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1"/>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1"/>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1"/>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1"/>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1"/>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1"/>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1"/>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1"/>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1"/>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1"/>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1"/>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1"/>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1"/>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1"/>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1"/>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1"/>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1"/>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1"/>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1"/>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1"/>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1"/>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1"/>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1"/>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1"/>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1"/>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1"/>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1"/>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1"/>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1"/>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1"/>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1"/>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1"/>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1"/>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1"/>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1"/>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1"/>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1"/>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1"/>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1"/>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1"/>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1"/>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1"/>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1"/>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1"/>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1"/>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1"/>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1"/>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1"/>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1"/>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1"/>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1"/>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1"/>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1"/>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1"/>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1"/>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1"/>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1"/>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1"/>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1"/>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1"/>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1"/>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1"/>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1"/>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1"/>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1"/>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1"/>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1"/>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1"/>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1"/>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1"/>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1"/>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1"/>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1"/>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1"/>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1"/>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1"/>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1"/>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1"/>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1"/>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1"/>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1"/>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1"/>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1"/>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1"/>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1"/>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1"/>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1"/>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1"/>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1"/>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1"/>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1"/>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1"/>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1"/>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1"/>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1"/>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1"/>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1"/>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1"/>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1"/>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1"/>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1"/>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1"/>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1"/>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1"/>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1"/>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1"/>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1"/>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1"/>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1"/>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1"/>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1"/>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1"/>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1"/>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1"/>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1"/>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1"/>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1"/>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1"/>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1"/>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1"/>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1"/>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1"/>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1"/>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1"/>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1"/>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1"/>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1"/>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1"/>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1"/>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1"/>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1"/>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1"/>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1"/>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1"/>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1"/>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1"/>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1"/>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1"/>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1"/>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1"/>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1"/>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1"/>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1"/>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1"/>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1"/>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1"/>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1"/>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1"/>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1"/>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1"/>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1"/>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1"/>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1"/>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1"/>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1"/>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1"/>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1"/>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1"/>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1"/>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1"/>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1"/>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1"/>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1"/>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1"/>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1"/>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1"/>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1"/>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1"/>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1"/>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1"/>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1"/>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1"/>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1"/>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1"/>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1"/>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1"/>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1"/>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1"/>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1"/>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1"/>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1"/>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1"/>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1"/>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1"/>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1"/>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1"/>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1"/>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1"/>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1"/>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1"/>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1"/>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1"/>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1"/>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1"/>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1"/>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1"/>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1"/>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1"/>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1"/>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1"/>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1"/>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1"/>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1"/>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1"/>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1"/>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1"/>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1"/>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1"/>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1"/>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1"/>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1"/>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1"/>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1"/>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1"/>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1"/>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1"/>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1"/>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1"/>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1"/>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1"/>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1"/>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1"/>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1"/>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1"/>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1"/>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1"/>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1"/>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1"/>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1"/>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1"/>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1"/>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1"/>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1"/>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1"/>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1"/>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1"/>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1"/>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1"/>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1"/>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1"/>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1"/>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1"/>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1"/>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1"/>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1"/>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41"/>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1"/>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1"/>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1"/>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1"/>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1"/>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1"/>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1"/>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1"/>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1"/>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1"/>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1"/>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1"/>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1"/>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1"/>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1"/>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1"/>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1"/>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1"/>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1"/>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1"/>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1"/>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1"/>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1"/>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1"/>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1"/>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1"/>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1"/>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1"/>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1"/>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1"/>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1"/>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1"/>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1"/>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1"/>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1"/>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1"/>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1"/>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1"/>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1"/>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1"/>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1"/>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1"/>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1"/>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1"/>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1"/>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1"/>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1"/>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1"/>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1"/>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1"/>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1"/>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1"/>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1"/>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1"/>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1"/>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1"/>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1"/>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1"/>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1"/>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1"/>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1"/>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1"/>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1"/>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1"/>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1"/>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1"/>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1"/>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1"/>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1"/>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1"/>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1"/>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1"/>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1"/>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1"/>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1"/>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1"/>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1"/>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1"/>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1"/>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1"/>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1"/>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1"/>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1"/>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1"/>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1"/>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1"/>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1"/>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1"/>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1"/>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1"/>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1"/>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1"/>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1"/>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1"/>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1"/>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1"/>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1"/>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1"/>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1"/>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1"/>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1"/>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1"/>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1"/>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1"/>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1"/>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1"/>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1"/>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1"/>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1"/>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1"/>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1"/>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1"/>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1"/>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1"/>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1"/>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1"/>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1"/>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1"/>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1"/>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1"/>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1"/>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1"/>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1"/>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1"/>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1"/>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1"/>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1"/>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1"/>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1"/>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1"/>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1"/>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1"/>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1"/>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1"/>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1"/>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1"/>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1"/>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1"/>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1"/>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1"/>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1"/>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1"/>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1"/>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1"/>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1"/>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1"/>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1"/>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41"/>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41"/>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1"/>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1"/>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1"/>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1"/>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1"/>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1"/>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1"/>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1"/>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1"/>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1"/>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1"/>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1"/>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1"/>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1"/>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1"/>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1"/>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1"/>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1"/>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1"/>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1"/>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1"/>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1"/>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1"/>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1"/>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1"/>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1"/>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1"/>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1"/>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1"/>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1"/>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1"/>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1"/>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1"/>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1"/>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1"/>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1"/>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1"/>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1"/>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1"/>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1"/>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1"/>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1"/>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1"/>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1"/>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1"/>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1"/>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1"/>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1"/>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1"/>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1"/>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1"/>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1"/>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1"/>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1"/>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1"/>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1"/>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1"/>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1"/>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1"/>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1"/>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1"/>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1"/>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1"/>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1"/>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1"/>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1"/>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1"/>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1"/>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1"/>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1"/>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1"/>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41"/>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1"/>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1"/>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1"/>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1"/>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1"/>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1"/>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1"/>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1"/>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1"/>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1"/>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1"/>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1"/>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1"/>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1"/>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1"/>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1"/>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1"/>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1"/>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1"/>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1"/>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1"/>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1"/>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1"/>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1"/>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1"/>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1"/>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1"/>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1"/>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1"/>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1"/>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1"/>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1"/>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1"/>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1"/>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1"/>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1"/>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1"/>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1"/>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1"/>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1"/>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1"/>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1"/>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1"/>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1"/>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1"/>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1"/>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1"/>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1"/>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1"/>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1"/>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1"/>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1"/>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1"/>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1"/>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1"/>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1"/>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1"/>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1"/>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1"/>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1"/>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1"/>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1"/>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1"/>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1"/>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1"/>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1"/>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1"/>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1"/>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1"/>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1"/>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41"/>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1"/>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1"/>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1"/>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1"/>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1"/>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1"/>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1"/>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1"/>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1"/>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1"/>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1"/>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1"/>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1"/>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1"/>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1"/>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1"/>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1"/>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1"/>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1"/>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1"/>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1"/>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1"/>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1"/>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1"/>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1"/>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1"/>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1"/>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1"/>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1"/>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1"/>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1"/>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1"/>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1"/>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1"/>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1"/>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1"/>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1"/>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1"/>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1"/>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1"/>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1"/>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1"/>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1"/>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1"/>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1"/>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1"/>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1"/>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1"/>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1"/>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1"/>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1"/>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1"/>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1"/>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1"/>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1"/>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1"/>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1"/>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1"/>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1"/>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1"/>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1"/>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1"/>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1"/>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1"/>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1"/>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1"/>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1"/>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1"/>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1"/>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41"/>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1"/>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1"/>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1"/>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1"/>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1"/>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1"/>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1"/>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1"/>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1"/>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1"/>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1"/>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1"/>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1"/>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1"/>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1"/>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1"/>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1"/>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1"/>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1"/>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1"/>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1"/>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1"/>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1"/>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41"/>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1"/>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1"/>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1"/>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1"/>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1"/>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1"/>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1"/>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1"/>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1"/>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1"/>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1"/>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1"/>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1"/>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1"/>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1"/>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1"/>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1"/>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1"/>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1"/>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1"/>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1"/>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1"/>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1"/>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1"/>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1"/>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1"/>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1"/>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1"/>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1"/>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1"/>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1"/>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1"/>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1"/>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1"/>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1"/>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1"/>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1"/>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1"/>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1"/>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1"/>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1"/>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1"/>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1"/>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1"/>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1"/>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1"/>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1"/>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1"/>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1"/>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1"/>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1"/>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1"/>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1"/>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1"/>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1"/>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1"/>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1"/>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1"/>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1"/>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1"/>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1"/>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1"/>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1"/>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1"/>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1"/>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1"/>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1"/>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1"/>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1"/>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1"/>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1"/>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1"/>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1"/>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1"/>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1"/>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1"/>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1"/>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1"/>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1"/>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1"/>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1"/>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1"/>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1"/>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1"/>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1"/>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1"/>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1"/>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1"/>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1"/>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1"/>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1"/>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1"/>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1"/>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1"/>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1"/>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1"/>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1"/>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1"/>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1"/>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1"/>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1"/>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1"/>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1"/>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1"/>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1"/>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1"/>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1"/>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1"/>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1"/>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1"/>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1"/>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1"/>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1"/>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1"/>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1"/>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1"/>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1"/>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1"/>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1"/>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1"/>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1"/>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1"/>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1"/>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1"/>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1"/>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1"/>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1"/>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1"/>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1"/>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1"/>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1"/>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1"/>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1"/>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1"/>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1"/>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1"/>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1"/>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1"/>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1"/>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1"/>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1"/>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1"/>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1"/>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1"/>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1"/>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1"/>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1"/>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1"/>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1"/>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1"/>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1"/>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1"/>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1"/>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1"/>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1"/>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1"/>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1"/>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1"/>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1"/>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1"/>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1"/>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1"/>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1"/>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1"/>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1"/>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1"/>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1"/>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1"/>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1"/>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1"/>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1"/>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1"/>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1"/>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1"/>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1"/>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1"/>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1"/>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1"/>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1"/>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1"/>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1"/>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1"/>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1"/>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1"/>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1"/>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1"/>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1"/>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1"/>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1"/>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1"/>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1"/>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1"/>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1"/>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1"/>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1"/>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1"/>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1"/>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1"/>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1"/>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1"/>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1"/>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1"/>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1"/>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1"/>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1"/>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1"/>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1"/>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1"/>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1"/>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1"/>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1"/>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1"/>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1"/>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1"/>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1"/>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1"/>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1"/>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1"/>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1"/>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1"/>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1"/>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1"/>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1"/>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1"/>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1"/>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1"/>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1"/>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1"/>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1"/>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1"/>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1"/>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1"/>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1"/>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1"/>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1"/>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1"/>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1"/>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1"/>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1"/>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1"/>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1"/>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1"/>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1"/>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1"/>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1"/>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1"/>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1"/>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1"/>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1"/>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1"/>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1"/>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1"/>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1"/>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1"/>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1"/>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1"/>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1"/>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1"/>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1"/>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1"/>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1"/>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1"/>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1"/>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1"/>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1"/>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1"/>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1"/>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1"/>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1"/>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1"/>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1"/>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1"/>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1"/>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1"/>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1"/>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1"/>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1"/>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1"/>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1"/>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1"/>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1"/>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1"/>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1"/>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1"/>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1"/>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1"/>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1"/>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1"/>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1"/>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1"/>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1"/>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1"/>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1"/>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1"/>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1"/>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1"/>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1"/>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1"/>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1"/>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1"/>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1"/>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1"/>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1"/>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1"/>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1"/>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1"/>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1"/>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1"/>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1"/>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1"/>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1"/>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1"/>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1"/>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1"/>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1"/>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1"/>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1"/>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1"/>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1"/>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1"/>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1"/>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1"/>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1"/>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1"/>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1"/>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1"/>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1"/>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1"/>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1"/>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1"/>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1"/>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1"/>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1"/>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1"/>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1"/>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1"/>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1"/>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1"/>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1"/>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1"/>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1"/>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1"/>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1"/>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1"/>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1"/>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1"/>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1"/>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1"/>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1"/>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1"/>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1"/>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1"/>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1"/>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1"/>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1"/>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1"/>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1"/>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1"/>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1"/>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1"/>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1"/>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1"/>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1"/>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1"/>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1"/>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1"/>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1"/>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1"/>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1"/>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1"/>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1"/>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1"/>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1"/>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1"/>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1"/>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1"/>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1"/>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1"/>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1"/>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1"/>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1"/>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1"/>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1"/>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1"/>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1"/>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1"/>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1"/>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1"/>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1"/>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1"/>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1"/>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1"/>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1"/>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1"/>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1"/>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1"/>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1"/>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1"/>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1"/>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1"/>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1"/>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1"/>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1"/>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1"/>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1"/>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1"/>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1"/>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1"/>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1"/>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1"/>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1"/>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1"/>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1"/>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1"/>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1"/>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1"/>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1"/>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1"/>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1"/>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1"/>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1"/>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1"/>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1"/>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1"/>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1"/>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1"/>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1"/>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1"/>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1"/>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1"/>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1"/>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1"/>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1"/>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1"/>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1"/>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1"/>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1"/>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1"/>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1"/>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1"/>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1"/>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1"/>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1"/>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1"/>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1"/>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1"/>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1"/>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1"/>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1"/>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1"/>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1"/>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1"/>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1"/>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1"/>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1"/>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1"/>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1"/>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1"/>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1"/>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1"/>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1"/>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1"/>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1"/>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1"/>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1"/>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1"/>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1"/>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1"/>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1"/>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1"/>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1"/>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1"/>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1"/>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1"/>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1"/>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1"/>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1"/>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1"/>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1"/>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1"/>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1"/>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1"/>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1"/>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1"/>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1"/>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1"/>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1"/>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1"/>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1"/>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1"/>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1"/>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1"/>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1"/>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1"/>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1"/>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1"/>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1"/>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1"/>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1"/>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1"/>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1"/>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1"/>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1"/>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1"/>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1"/>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1"/>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1"/>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1"/>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1"/>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1"/>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1"/>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1"/>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1"/>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1"/>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1"/>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1"/>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1"/>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1"/>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1"/>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1"/>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1"/>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1"/>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1"/>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1"/>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1"/>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1"/>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1"/>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1"/>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1"/>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1"/>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1"/>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1"/>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1"/>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1"/>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1"/>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1"/>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1"/>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1"/>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1"/>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1"/>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1"/>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1"/>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1"/>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1"/>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1"/>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1"/>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1"/>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1"/>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1"/>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1"/>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1"/>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1"/>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1"/>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1"/>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1"/>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1"/>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1"/>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1"/>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1"/>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1"/>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1"/>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1"/>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1"/>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1"/>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1"/>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1"/>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1"/>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1"/>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1"/>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1"/>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1"/>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1"/>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1"/>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1"/>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1"/>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1"/>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1"/>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1"/>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1"/>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1"/>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1"/>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1"/>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1"/>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1"/>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1"/>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41"/>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1"/>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1"/>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1"/>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1"/>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1"/>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1"/>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1"/>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1"/>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1"/>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1"/>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1"/>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1"/>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1"/>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1"/>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1"/>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1"/>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1"/>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1"/>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1"/>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1"/>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1"/>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1"/>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1"/>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1"/>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1"/>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1"/>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1"/>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1"/>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1"/>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1"/>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1"/>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1"/>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1"/>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1"/>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1"/>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1"/>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1"/>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1"/>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1"/>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1"/>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1"/>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1"/>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1"/>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1"/>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1"/>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1"/>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1"/>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1"/>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1"/>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1"/>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1"/>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1"/>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1"/>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1"/>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1"/>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1"/>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1"/>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1"/>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1"/>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1"/>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1"/>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1"/>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1"/>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1"/>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1"/>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1"/>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1"/>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1"/>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1"/>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1"/>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1"/>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1"/>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1"/>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1"/>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1"/>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1"/>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1"/>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1"/>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1"/>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1"/>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41"/>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1"/>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41"/>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41"/>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41"/>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41"/>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41"/>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41"/>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41"/>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41"/>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41"/>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41"/>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41"/>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41"/>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41"/>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41"/>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41"/>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41"/>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41"/>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41"/>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41"/>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41"/>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41"/>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41"/>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41"/>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41"/>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1"/>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1"/>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1"/>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1"/>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1"/>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1"/>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41"/>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41"/>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41"/>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41"/>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41"/>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1"/>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1"/>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1"/>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1"/>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1"/>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1"/>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1"/>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1"/>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1"/>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1"/>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1"/>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1"/>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1"/>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1"/>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1"/>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1"/>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1"/>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1"/>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1"/>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1"/>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1"/>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1"/>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1"/>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1"/>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1"/>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1"/>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1"/>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1"/>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1"/>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1"/>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1"/>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41"/>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41"/>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41"/>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41"/>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1"/>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41"/>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41"/>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1"/>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41"/>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41"/>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41"/>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1"/>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1"/>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1"/>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1"/>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1"/>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41"/>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41"/>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1"/>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1"/>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1"/>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1"/>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1"/>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41"/>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41"/>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1"/>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1"/>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1"/>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1"/>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1"/>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1"/>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41"/>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1"/>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1"/>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1"/>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1"/>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1"/>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1"/>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41"/>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1"/>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1"/>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1"/>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1"/>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1"/>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41"/>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41"/>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41"/>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41"/>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1"/>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1"/>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41"/>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1"/>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41"/>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41"/>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41"/>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41"/>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41"/>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41"/>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1"/>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41"/>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41"/>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1"/>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41"/>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41"/>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1"/>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41"/>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1"/>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1"/>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41"/>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41"/>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1"/>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1"/>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41"/>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1"/>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41"/>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41"/>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1"/>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1"/>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1"/>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1"/>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41"/>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41"/>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1"/>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41"/>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41"/>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1"/>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41"/>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41"/>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41"/>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1"/>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41"/>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41"/>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41"/>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41"/>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41"/>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41"/>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41"/>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41"/>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41"/>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41"/>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41"/>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41"/>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1"/>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1"/>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1"/>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1"/>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1"/>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1"/>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41"/>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41"/>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1"/>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41"/>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41"/>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41"/>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41"/>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41"/>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41"/>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41"/>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41"/>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41"/>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41"/>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41"/>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41"/>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41"/>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41"/>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41"/>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41"/>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41"/>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41"/>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41"/>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41"/>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41"/>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41"/>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41"/>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41"/>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41"/>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41"/>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41"/>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41"/>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41"/>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41"/>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41"/>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41"/>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41"/>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41"/>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41"/>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41"/>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41"/>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41"/>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41"/>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41"/>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41"/>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41"/>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1"/>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1"/>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1"/>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41"/>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41"/>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41"/>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41"/>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1"/>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1"/>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41"/>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41"/>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1"/>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41"/>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41"/>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41"/>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41"/>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41"/>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41"/>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41"/>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1"/>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1"/>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1"/>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41"/>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41"/>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41"/>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41"/>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41"/>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1"/>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1"/>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1"/>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41"/>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41"/>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41"/>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41"/>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1"/>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1"/>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1"/>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41"/>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41"/>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41"/>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41"/>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41"/>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41"/>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41"/>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41"/>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41"/>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41"/>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41"/>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41"/>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41"/>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41"/>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41"/>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41"/>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41"/>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41"/>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41"/>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41"/>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41"/>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41"/>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1"/>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41"/>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41"/>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41"/>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41"/>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41"/>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41"/>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41"/>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41"/>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41"/>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41"/>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1"/>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41"/>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41"/>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41"/>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41"/>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41"/>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41"/>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41"/>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41"/>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41"/>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41"/>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1"/>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1"/>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1"/>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41"/>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41"/>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41"/>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41"/>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41"/>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41"/>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41"/>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41"/>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41"/>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41"/>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41"/>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41"/>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41"/>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41"/>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41"/>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41"/>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41"/>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41"/>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1"/>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41"/>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41"/>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41"/>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41"/>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1"/>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41"/>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41"/>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41"/>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41"/>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41"/>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41"/>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41"/>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41"/>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41"/>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41"/>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41"/>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1"/>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41"/>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41"/>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41"/>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41"/>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41"/>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41"/>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41"/>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41"/>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41"/>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41"/>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41"/>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41"/>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41"/>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41"/>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41"/>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41"/>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41"/>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41"/>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41"/>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41"/>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41"/>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41"/>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41"/>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41"/>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41"/>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41"/>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41"/>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41"/>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41"/>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41"/>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41"/>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41"/>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41"/>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41"/>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41"/>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41"/>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41"/>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41"/>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41"/>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41"/>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41"/>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41"/>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41"/>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41"/>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41"/>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41"/>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41"/>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41"/>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41"/>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41"/>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1"/>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41"/>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41"/>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41"/>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41"/>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41"/>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41"/>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41"/>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41"/>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41"/>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41"/>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41"/>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41"/>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41"/>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41"/>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41"/>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41"/>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41"/>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41"/>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41"/>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41"/>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41"/>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41"/>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41"/>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41"/>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41"/>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41"/>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41"/>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41"/>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1"/>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41"/>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41"/>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41"/>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41"/>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41"/>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41"/>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41"/>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41"/>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41"/>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41"/>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41"/>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41"/>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41"/>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41"/>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41"/>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41"/>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41"/>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41"/>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41"/>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41"/>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41"/>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41"/>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41"/>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41"/>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41"/>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41"/>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41"/>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41"/>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41"/>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41"/>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41"/>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41"/>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41"/>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41"/>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41"/>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41"/>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1"/>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41"/>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41"/>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41"/>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41"/>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41"/>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41"/>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41"/>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41"/>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41"/>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1"/>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41"/>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41"/>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41"/>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41"/>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41"/>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41"/>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41"/>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41"/>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41"/>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41"/>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41"/>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41"/>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41"/>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41"/>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41"/>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41"/>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41"/>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41"/>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41"/>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41"/>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1"/>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41"/>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41"/>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41"/>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1"/>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41"/>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41"/>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41"/>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41"/>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41"/>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41"/>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41"/>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41"/>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41"/>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41"/>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41"/>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41"/>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41"/>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41"/>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41"/>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41"/>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41"/>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41"/>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1"/>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41"/>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41"/>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41"/>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41"/>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41"/>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41"/>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41"/>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41"/>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41"/>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41"/>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41"/>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41"/>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41"/>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41"/>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41"/>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41"/>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41"/>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41"/>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41"/>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41"/>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41"/>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41"/>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41"/>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41"/>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41"/>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41"/>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41"/>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41"/>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41"/>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41"/>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41"/>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41"/>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41"/>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41"/>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41"/>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41"/>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41"/>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41"/>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41"/>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41"/>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41"/>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41"/>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41"/>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41"/>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41"/>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41"/>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41"/>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41"/>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41"/>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41"/>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41"/>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41"/>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41"/>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41"/>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41"/>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41"/>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41"/>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41"/>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41"/>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41"/>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41"/>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41"/>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41"/>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41"/>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41"/>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41"/>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41"/>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41"/>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41"/>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41"/>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41"/>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41"/>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41"/>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41"/>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41"/>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41"/>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41"/>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41"/>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41"/>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41"/>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41"/>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41"/>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41"/>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41"/>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41"/>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41"/>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41"/>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41"/>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41"/>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41"/>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41"/>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41"/>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41"/>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41"/>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41"/>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41"/>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41"/>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41"/>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41"/>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41"/>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41"/>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41"/>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41"/>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41"/>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41"/>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41"/>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41"/>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41"/>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41"/>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41"/>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41"/>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41"/>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41"/>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41"/>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41"/>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41"/>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41"/>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41"/>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41"/>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41"/>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41"/>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41"/>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41"/>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41"/>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41"/>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41"/>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41"/>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41"/>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41"/>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41"/>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41"/>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41"/>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41"/>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41"/>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41"/>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41"/>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41"/>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41"/>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41"/>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41"/>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41"/>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41"/>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41"/>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41"/>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41"/>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41"/>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41"/>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41"/>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41"/>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41"/>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41"/>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41"/>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41"/>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41"/>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41"/>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41"/>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41"/>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41"/>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41"/>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41"/>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41"/>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41"/>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41"/>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41"/>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41"/>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41"/>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41"/>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41"/>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41"/>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41"/>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41"/>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41"/>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41"/>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41"/>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41"/>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41"/>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41"/>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41"/>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41"/>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41"/>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41"/>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41"/>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41"/>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41"/>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41"/>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41"/>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41"/>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41"/>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41"/>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41"/>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41"/>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41"/>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41"/>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41"/>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41"/>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41"/>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41"/>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41"/>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41"/>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41"/>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41"/>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41"/>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41"/>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41"/>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41"/>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41"/>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41"/>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41"/>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41"/>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41"/>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41"/>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41"/>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41"/>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41"/>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41"/>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41"/>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41"/>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41"/>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41"/>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41"/>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41"/>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41"/>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41"/>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41"/>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41"/>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41"/>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41"/>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41"/>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41"/>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41"/>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41"/>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41"/>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41"/>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41"/>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41"/>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41"/>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41"/>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41"/>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41"/>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41"/>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41"/>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41"/>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41"/>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41"/>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41"/>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41"/>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41"/>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41"/>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41"/>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41"/>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41"/>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41"/>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41"/>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41"/>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41"/>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41"/>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41"/>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41"/>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41"/>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41"/>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41"/>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41"/>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41"/>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41"/>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41"/>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41"/>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41"/>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41"/>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41"/>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41"/>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41"/>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41"/>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41"/>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41"/>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41"/>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41"/>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41"/>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41"/>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41"/>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41"/>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41"/>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41"/>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41"/>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41"/>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41"/>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41"/>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41"/>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41"/>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41"/>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41"/>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41"/>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41"/>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41"/>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41"/>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41"/>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41"/>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41"/>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41"/>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41"/>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41"/>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41"/>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41"/>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41"/>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41"/>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41"/>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41"/>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41"/>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41"/>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41"/>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41"/>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41"/>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41"/>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41"/>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41"/>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41"/>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41"/>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41"/>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41"/>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41"/>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41"/>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41"/>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41"/>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41"/>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41"/>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41"/>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41"/>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41"/>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41"/>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41"/>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41"/>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41"/>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41"/>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41"/>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41"/>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41"/>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41"/>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41"/>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41"/>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41"/>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41"/>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41"/>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41"/>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41"/>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41"/>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41"/>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41"/>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41"/>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41"/>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41"/>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41"/>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41"/>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41"/>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41"/>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41"/>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41"/>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41"/>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41"/>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41"/>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41"/>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41"/>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41"/>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41"/>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41"/>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41"/>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41"/>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41"/>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41"/>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41"/>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41"/>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41"/>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41"/>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41"/>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41"/>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41"/>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41"/>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41"/>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41"/>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1"/>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41"/>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41"/>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1"/>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41"/>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41"/>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41"/>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41"/>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41"/>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41"/>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41"/>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41"/>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41"/>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41"/>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41"/>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41"/>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41"/>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41"/>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41"/>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1"/>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41"/>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41"/>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41"/>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41"/>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41"/>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41"/>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41"/>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41"/>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41"/>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41"/>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41"/>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41"/>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41"/>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41"/>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41"/>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41"/>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41"/>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41"/>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41"/>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1"/>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1"/>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41"/>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41"/>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41"/>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1"/>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1"/>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1"/>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41"/>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41"/>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41"/>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41"/>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41"/>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41"/>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41"/>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1"/>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41"/>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41"/>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41"/>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41"/>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41"/>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41"/>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41"/>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1"/>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41"/>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41"/>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41"/>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41"/>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1"/>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1"/>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41"/>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1"/>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41"/>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41"/>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41"/>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41"/>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41"/>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41"/>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41"/>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41"/>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1"/>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41"/>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41"/>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41"/>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41"/>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1"/>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1"/>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1"/>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1"/>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41"/>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41"/>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1"/>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1"/>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1"/>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41"/>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1"/>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1"/>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1"/>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41"/>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41"/>
          <p:cNvGrpSpPr/>
          <p:nvPr/>
        </p:nvGrpSpPr>
        <p:grpSpPr>
          <a:xfrm>
            <a:off x="3597785" y="3065882"/>
            <a:ext cx="2241344" cy="1330656"/>
            <a:chOff x="3597785" y="3065882"/>
            <a:chExt cx="2241344" cy="1330656"/>
          </a:xfrm>
        </p:grpSpPr>
        <p:grpSp>
          <p:nvGrpSpPr>
            <p:cNvPr id="5877" name="Google Shape;5877;p41"/>
            <p:cNvGrpSpPr/>
            <p:nvPr/>
          </p:nvGrpSpPr>
          <p:grpSpPr>
            <a:xfrm>
              <a:off x="5296908" y="3937355"/>
              <a:ext cx="143198" cy="32380"/>
              <a:chOff x="5296908" y="3937355"/>
              <a:chExt cx="143198" cy="32380"/>
            </a:xfrm>
          </p:grpSpPr>
          <p:sp>
            <p:nvSpPr>
              <p:cNvPr id="5878" name="Google Shape;5878;p4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9" name="Google Shape;5879;p41"/>
              <p:cNvGrpSpPr/>
              <p:nvPr/>
            </p:nvGrpSpPr>
            <p:grpSpPr>
              <a:xfrm>
                <a:off x="5402331" y="3937355"/>
                <a:ext cx="37776" cy="32380"/>
                <a:chOff x="5402331" y="3937355"/>
                <a:chExt cx="37776" cy="32380"/>
              </a:xfrm>
            </p:grpSpPr>
            <p:sp>
              <p:nvSpPr>
                <p:cNvPr id="5880" name="Google Shape;5880;p4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4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41"/>
              <p:cNvGrpSpPr/>
              <p:nvPr/>
            </p:nvGrpSpPr>
            <p:grpSpPr>
              <a:xfrm>
                <a:off x="5296908" y="3937355"/>
                <a:ext cx="37783" cy="32380"/>
                <a:chOff x="5296908" y="3937355"/>
                <a:chExt cx="37783" cy="32380"/>
              </a:xfrm>
            </p:grpSpPr>
            <p:sp>
              <p:nvSpPr>
                <p:cNvPr id="5883" name="Google Shape;5883;p4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4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5" name="Google Shape;5885;p41"/>
            <p:cNvGrpSpPr/>
            <p:nvPr/>
          </p:nvGrpSpPr>
          <p:grpSpPr>
            <a:xfrm>
              <a:off x="4724163" y="3119631"/>
              <a:ext cx="120838" cy="84218"/>
              <a:chOff x="4724163" y="3119631"/>
              <a:chExt cx="120838" cy="84218"/>
            </a:xfrm>
          </p:grpSpPr>
          <p:grpSp>
            <p:nvGrpSpPr>
              <p:cNvPr id="5886" name="Google Shape;5886;p41"/>
              <p:cNvGrpSpPr/>
              <p:nvPr/>
            </p:nvGrpSpPr>
            <p:grpSpPr>
              <a:xfrm>
                <a:off x="4746712" y="3132773"/>
                <a:ext cx="86869" cy="56424"/>
                <a:chOff x="4746712" y="3132773"/>
                <a:chExt cx="86869" cy="56424"/>
              </a:xfrm>
            </p:grpSpPr>
            <p:sp>
              <p:nvSpPr>
                <p:cNvPr id="5887" name="Google Shape;5887;p4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4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41"/>
              <p:cNvGrpSpPr/>
              <p:nvPr/>
            </p:nvGrpSpPr>
            <p:grpSpPr>
              <a:xfrm>
                <a:off x="4773634" y="3143336"/>
                <a:ext cx="37776" cy="32451"/>
                <a:chOff x="4773634" y="3143336"/>
                <a:chExt cx="37776" cy="32451"/>
              </a:xfrm>
            </p:grpSpPr>
            <p:sp>
              <p:nvSpPr>
                <p:cNvPr id="5890" name="Google Shape;5890;p4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41"/>
              <p:cNvGrpSpPr/>
              <p:nvPr/>
            </p:nvGrpSpPr>
            <p:grpSpPr>
              <a:xfrm>
                <a:off x="4724163" y="3131248"/>
                <a:ext cx="37776" cy="32459"/>
                <a:chOff x="4724163" y="3131248"/>
                <a:chExt cx="37776" cy="32459"/>
              </a:xfrm>
            </p:grpSpPr>
            <p:sp>
              <p:nvSpPr>
                <p:cNvPr id="5893" name="Google Shape;5893;p4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41"/>
              <p:cNvGrpSpPr/>
              <p:nvPr/>
            </p:nvGrpSpPr>
            <p:grpSpPr>
              <a:xfrm>
                <a:off x="4755081" y="3176054"/>
                <a:ext cx="32357" cy="27795"/>
                <a:chOff x="4755081" y="3176054"/>
                <a:chExt cx="32357" cy="27795"/>
              </a:xfrm>
            </p:grpSpPr>
            <p:sp>
              <p:nvSpPr>
                <p:cNvPr id="5896" name="Google Shape;5896;p4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4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41"/>
              <p:cNvGrpSpPr/>
              <p:nvPr/>
            </p:nvGrpSpPr>
            <p:grpSpPr>
              <a:xfrm>
                <a:off x="4812550" y="3119631"/>
                <a:ext cx="32451" cy="27803"/>
                <a:chOff x="4812550" y="3119631"/>
                <a:chExt cx="32451" cy="27803"/>
              </a:xfrm>
            </p:grpSpPr>
            <p:sp>
              <p:nvSpPr>
                <p:cNvPr id="5899" name="Google Shape;5899;p4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4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1" name="Google Shape;5901;p41"/>
            <p:cNvGrpSpPr/>
            <p:nvPr/>
          </p:nvGrpSpPr>
          <p:grpSpPr>
            <a:xfrm>
              <a:off x="5382826" y="4027197"/>
              <a:ext cx="268967" cy="250422"/>
              <a:chOff x="5382826" y="4027197"/>
              <a:chExt cx="268967" cy="250422"/>
            </a:xfrm>
          </p:grpSpPr>
          <p:grpSp>
            <p:nvGrpSpPr>
              <p:cNvPr id="5902" name="Google Shape;5902;p41"/>
              <p:cNvGrpSpPr/>
              <p:nvPr/>
            </p:nvGrpSpPr>
            <p:grpSpPr>
              <a:xfrm>
                <a:off x="5405280" y="4042510"/>
                <a:ext cx="237570" cy="218647"/>
                <a:chOff x="5405280" y="4042510"/>
                <a:chExt cx="237570" cy="218647"/>
              </a:xfrm>
            </p:grpSpPr>
            <p:sp>
              <p:nvSpPr>
                <p:cNvPr id="5903" name="Google Shape;5903;p4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4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41"/>
              <p:cNvGrpSpPr/>
              <p:nvPr/>
            </p:nvGrpSpPr>
            <p:grpSpPr>
              <a:xfrm>
                <a:off x="5382826" y="4125549"/>
                <a:ext cx="37776" cy="32380"/>
                <a:chOff x="5382826" y="4125549"/>
                <a:chExt cx="37776" cy="32380"/>
              </a:xfrm>
            </p:grpSpPr>
            <p:sp>
              <p:nvSpPr>
                <p:cNvPr id="5910" name="Google Shape;5910;p4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4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41"/>
              <p:cNvGrpSpPr/>
              <p:nvPr/>
            </p:nvGrpSpPr>
            <p:grpSpPr>
              <a:xfrm>
                <a:off x="5475680" y="4195587"/>
                <a:ext cx="37783" cy="32364"/>
                <a:chOff x="5475680" y="4195587"/>
                <a:chExt cx="37783" cy="32364"/>
              </a:xfrm>
            </p:grpSpPr>
            <p:sp>
              <p:nvSpPr>
                <p:cNvPr id="5913" name="Google Shape;5913;p4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41"/>
              <p:cNvGrpSpPr/>
              <p:nvPr/>
            </p:nvGrpSpPr>
            <p:grpSpPr>
              <a:xfrm>
                <a:off x="5532575" y="4027197"/>
                <a:ext cx="33308" cy="32262"/>
                <a:chOff x="5532575" y="4027197"/>
                <a:chExt cx="33308" cy="32262"/>
              </a:xfrm>
            </p:grpSpPr>
            <p:sp>
              <p:nvSpPr>
                <p:cNvPr id="5916" name="Google Shape;5916;p4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4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41"/>
              <p:cNvGrpSpPr/>
              <p:nvPr/>
            </p:nvGrpSpPr>
            <p:grpSpPr>
              <a:xfrm>
                <a:off x="5590706" y="4245348"/>
                <a:ext cx="33497" cy="32270"/>
                <a:chOff x="5590706" y="4245348"/>
                <a:chExt cx="33497" cy="32270"/>
              </a:xfrm>
            </p:grpSpPr>
            <p:sp>
              <p:nvSpPr>
                <p:cNvPr id="5919" name="Google Shape;5919;p4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4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41"/>
              <p:cNvGrpSpPr/>
              <p:nvPr/>
            </p:nvGrpSpPr>
            <p:grpSpPr>
              <a:xfrm>
                <a:off x="5618681" y="4109677"/>
                <a:ext cx="33112" cy="32357"/>
                <a:chOff x="5618681" y="4109677"/>
                <a:chExt cx="33112" cy="32357"/>
              </a:xfrm>
            </p:grpSpPr>
            <p:sp>
              <p:nvSpPr>
                <p:cNvPr id="5922" name="Google Shape;5922;p4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41"/>
              <p:cNvGrpSpPr/>
              <p:nvPr/>
            </p:nvGrpSpPr>
            <p:grpSpPr>
              <a:xfrm>
                <a:off x="5479298" y="4128262"/>
                <a:ext cx="31405" cy="26906"/>
                <a:chOff x="5479298" y="4128262"/>
                <a:chExt cx="31405" cy="26906"/>
              </a:xfrm>
            </p:grpSpPr>
            <p:sp>
              <p:nvSpPr>
                <p:cNvPr id="5925" name="Google Shape;5925;p4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4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41"/>
              <p:cNvGrpSpPr/>
              <p:nvPr/>
            </p:nvGrpSpPr>
            <p:grpSpPr>
              <a:xfrm>
                <a:off x="5582903" y="4180116"/>
                <a:ext cx="31499" cy="26898"/>
                <a:chOff x="5582903" y="4180116"/>
                <a:chExt cx="31499" cy="26898"/>
              </a:xfrm>
            </p:grpSpPr>
            <p:sp>
              <p:nvSpPr>
                <p:cNvPr id="5928" name="Google Shape;5928;p4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4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0" name="Google Shape;5930;p41"/>
            <p:cNvGrpSpPr/>
            <p:nvPr/>
          </p:nvGrpSpPr>
          <p:grpSpPr>
            <a:xfrm>
              <a:off x="3977681" y="3230323"/>
              <a:ext cx="94584" cy="84085"/>
              <a:chOff x="3977681" y="3230323"/>
              <a:chExt cx="94584" cy="84085"/>
            </a:xfrm>
          </p:grpSpPr>
          <p:grpSp>
            <p:nvGrpSpPr>
              <p:cNvPr id="5931" name="Google Shape;5931;p41"/>
              <p:cNvGrpSpPr/>
              <p:nvPr/>
            </p:nvGrpSpPr>
            <p:grpSpPr>
              <a:xfrm>
                <a:off x="4000135" y="3243041"/>
                <a:ext cx="59570" cy="57186"/>
                <a:chOff x="4000135" y="3243041"/>
                <a:chExt cx="59570" cy="57186"/>
              </a:xfrm>
            </p:grpSpPr>
            <p:sp>
              <p:nvSpPr>
                <p:cNvPr id="5932" name="Google Shape;5932;p4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4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4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41"/>
              <p:cNvGrpSpPr/>
              <p:nvPr/>
            </p:nvGrpSpPr>
            <p:grpSpPr>
              <a:xfrm>
                <a:off x="3977681" y="3245872"/>
                <a:ext cx="37783" cy="32380"/>
                <a:chOff x="3977681" y="3245872"/>
                <a:chExt cx="37783" cy="32380"/>
              </a:xfrm>
            </p:grpSpPr>
            <p:sp>
              <p:nvSpPr>
                <p:cNvPr id="5936" name="Google Shape;5936;p4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4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41"/>
              <p:cNvGrpSpPr/>
              <p:nvPr/>
            </p:nvGrpSpPr>
            <p:grpSpPr>
              <a:xfrm>
                <a:off x="4040860" y="3262672"/>
                <a:ext cx="31405" cy="27001"/>
                <a:chOff x="4040860" y="3262672"/>
                <a:chExt cx="31405" cy="27001"/>
              </a:xfrm>
            </p:grpSpPr>
            <p:sp>
              <p:nvSpPr>
                <p:cNvPr id="5939" name="Google Shape;5939;p4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4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41"/>
              <p:cNvGrpSpPr/>
              <p:nvPr/>
            </p:nvGrpSpPr>
            <p:grpSpPr>
              <a:xfrm>
                <a:off x="4021072" y="3230323"/>
                <a:ext cx="31397" cy="26906"/>
                <a:chOff x="4021072" y="3230323"/>
                <a:chExt cx="31397" cy="26906"/>
              </a:xfrm>
            </p:grpSpPr>
            <p:sp>
              <p:nvSpPr>
                <p:cNvPr id="5942" name="Google Shape;5942;p4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4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41"/>
              <p:cNvGrpSpPr/>
              <p:nvPr/>
            </p:nvGrpSpPr>
            <p:grpSpPr>
              <a:xfrm>
                <a:off x="4001472" y="3287462"/>
                <a:ext cx="31499" cy="26945"/>
                <a:chOff x="4001472" y="3287462"/>
                <a:chExt cx="31499" cy="26945"/>
              </a:xfrm>
            </p:grpSpPr>
            <p:sp>
              <p:nvSpPr>
                <p:cNvPr id="5945" name="Google Shape;5945;p4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4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7" name="Google Shape;5947;p41"/>
            <p:cNvGrpSpPr/>
            <p:nvPr/>
          </p:nvGrpSpPr>
          <p:grpSpPr>
            <a:xfrm>
              <a:off x="4084715" y="3258865"/>
              <a:ext cx="184961" cy="137268"/>
              <a:chOff x="4084715" y="3258865"/>
              <a:chExt cx="184961" cy="137268"/>
            </a:xfrm>
          </p:grpSpPr>
          <p:grpSp>
            <p:nvGrpSpPr>
              <p:cNvPr id="5948" name="Google Shape;5948;p41"/>
              <p:cNvGrpSpPr/>
              <p:nvPr/>
            </p:nvGrpSpPr>
            <p:grpSpPr>
              <a:xfrm>
                <a:off x="4107453" y="3271583"/>
                <a:ext cx="153470" cy="110275"/>
                <a:chOff x="4107453" y="3271583"/>
                <a:chExt cx="153470" cy="110275"/>
              </a:xfrm>
            </p:grpSpPr>
            <p:sp>
              <p:nvSpPr>
                <p:cNvPr id="5949" name="Google Shape;5949;p4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4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4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41"/>
              <p:cNvGrpSpPr/>
              <p:nvPr/>
            </p:nvGrpSpPr>
            <p:grpSpPr>
              <a:xfrm>
                <a:off x="4136947" y="3258865"/>
                <a:ext cx="31499" cy="27001"/>
                <a:chOff x="4136947" y="3258865"/>
                <a:chExt cx="31499" cy="27001"/>
              </a:xfrm>
            </p:grpSpPr>
            <p:sp>
              <p:nvSpPr>
                <p:cNvPr id="5954" name="Google Shape;5954;p4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41"/>
              <p:cNvGrpSpPr/>
              <p:nvPr/>
            </p:nvGrpSpPr>
            <p:grpSpPr>
              <a:xfrm>
                <a:off x="4084715" y="3266478"/>
                <a:ext cx="31468" cy="26898"/>
                <a:chOff x="4084715" y="3266478"/>
                <a:chExt cx="31468" cy="26898"/>
              </a:xfrm>
            </p:grpSpPr>
            <p:sp>
              <p:nvSpPr>
                <p:cNvPr id="5957" name="Google Shape;5957;p4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4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41"/>
              <p:cNvGrpSpPr/>
              <p:nvPr/>
            </p:nvGrpSpPr>
            <p:grpSpPr>
              <a:xfrm>
                <a:off x="4159213" y="3279849"/>
                <a:ext cx="31405" cy="26945"/>
                <a:chOff x="4159213" y="3279849"/>
                <a:chExt cx="31405" cy="26945"/>
              </a:xfrm>
            </p:grpSpPr>
            <p:sp>
              <p:nvSpPr>
                <p:cNvPr id="5960" name="Google Shape;5960;p4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4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41"/>
              <p:cNvGrpSpPr/>
              <p:nvPr/>
            </p:nvGrpSpPr>
            <p:grpSpPr>
              <a:xfrm>
                <a:off x="4201550" y="3266502"/>
                <a:ext cx="31405" cy="26883"/>
                <a:chOff x="4201550" y="3266502"/>
                <a:chExt cx="31405" cy="26883"/>
              </a:xfrm>
            </p:grpSpPr>
            <p:sp>
              <p:nvSpPr>
                <p:cNvPr id="5963" name="Google Shape;5963;p4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4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41"/>
              <p:cNvGrpSpPr/>
              <p:nvPr/>
            </p:nvGrpSpPr>
            <p:grpSpPr>
              <a:xfrm>
                <a:off x="4201550" y="3338278"/>
                <a:ext cx="31405" cy="26930"/>
                <a:chOff x="4201550" y="3338278"/>
                <a:chExt cx="31405" cy="26930"/>
              </a:xfrm>
            </p:grpSpPr>
            <p:sp>
              <p:nvSpPr>
                <p:cNvPr id="5966" name="Google Shape;5966;p4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4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41"/>
              <p:cNvGrpSpPr/>
              <p:nvPr/>
            </p:nvGrpSpPr>
            <p:grpSpPr>
              <a:xfrm>
                <a:off x="4238272" y="3369132"/>
                <a:ext cx="31405" cy="27001"/>
                <a:chOff x="4238272" y="3369132"/>
                <a:chExt cx="31405" cy="27001"/>
              </a:xfrm>
            </p:grpSpPr>
            <p:sp>
              <p:nvSpPr>
                <p:cNvPr id="5969" name="Google Shape;5969;p4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4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1" name="Google Shape;5971;p41"/>
            <p:cNvGrpSpPr/>
            <p:nvPr/>
          </p:nvGrpSpPr>
          <p:grpSpPr>
            <a:xfrm>
              <a:off x="4068639" y="3200169"/>
              <a:ext cx="77643" cy="37272"/>
              <a:chOff x="4068639" y="3200169"/>
              <a:chExt cx="77643" cy="37272"/>
            </a:xfrm>
          </p:grpSpPr>
          <p:sp>
            <p:nvSpPr>
              <p:cNvPr id="5972" name="Google Shape;5972;p4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3" name="Google Shape;5973;p41"/>
              <p:cNvGrpSpPr/>
              <p:nvPr/>
            </p:nvGrpSpPr>
            <p:grpSpPr>
              <a:xfrm>
                <a:off x="4114878" y="3200169"/>
                <a:ext cx="31405" cy="26993"/>
                <a:chOff x="4114878" y="3200169"/>
                <a:chExt cx="31405" cy="26993"/>
              </a:xfrm>
            </p:grpSpPr>
            <p:sp>
              <p:nvSpPr>
                <p:cNvPr id="5974" name="Google Shape;5974;p4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41"/>
              <p:cNvGrpSpPr/>
              <p:nvPr/>
            </p:nvGrpSpPr>
            <p:grpSpPr>
              <a:xfrm>
                <a:off x="4068639" y="3210535"/>
                <a:ext cx="31499" cy="26906"/>
                <a:chOff x="4068639" y="3210535"/>
                <a:chExt cx="31499" cy="26906"/>
              </a:xfrm>
            </p:grpSpPr>
            <p:sp>
              <p:nvSpPr>
                <p:cNvPr id="5977" name="Google Shape;5977;p4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4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9" name="Google Shape;5979;p41"/>
            <p:cNvGrpSpPr/>
            <p:nvPr/>
          </p:nvGrpSpPr>
          <p:grpSpPr>
            <a:xfrm>
              <a:off x="3869702" y="3066935"/>
              <a:ext cx="382664" cy="190294"/>
              <a:chOff x="3869702" y="3066935"/>
              <a:chExt cx="382664" cy="190294"/>
            </a:xfrm>
          </p:grpSpPr>
          <p:grpSp>
            <p:nvGrpSpPr>
              <p:cNvPr id="5980" name="Google Shape;5980;p41"/>
              <p:cNvGrpSpPr/>
              <p:nvPr/>
            </p:nvGrpSpPr>
            <p:grpSpPr>
              <a:xfrm>
                <a:off x="3888633" y="3082351"/>
                <a:ext cx="351172" cy="160698"/>
                <a:chOff x="3888633" y="3082351"/>
                <a:chExt cx="351172" cy="160698"/>
              </a:xfrm>
            </p:grpSpPr>
            <p:sp>
              <p:nvSpPr>
                <p:cNvPr id="5981" name="Google Shape;5981;p4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4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4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4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4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4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41"/>
              <p:cNvGrpSpPr/>
              <p:nvPr/>
            </p:nvGrpSpPr>
            <p:grpSpPr>
              <a:xfrm>
                <a:off x="4143703" y="3066935"/>
                <a:ext cx="37783" cy="32357"/>
                <a:chOff x="4143703" y="3066935"/>
                <a:chExt cx="37783" cy="32357"/>
              </a:xfrm>
            </p:grpSpPr>
            <p:sp>
              <p:nvSpPr>
                <p:cNvPr id="5988" name="Google Shape;5988;p4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41"/>
              <p:cNvGrpSpPr/>
              <p:nvPr/>
            </p:nvGrpSpPr>
            <p:grpSpPr>
              <a:xfrm>
                <a:off x="4044565" y="3103563"/>
                <a:ext cx="37783" cy="32451"/>
                <a:chOff x="4044565" y="3103563"/>
                <a:chExt cx="37783" cy="32451"/>
              </a:xfrm>
            </p:grpSpPr>
            <p:sp>
              <p:nvSpPr>
                <p:cNvPr id="5991" name="Google Shape;5991;p4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4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41"/>
              <p:cNvGrpSpPr/>
              <p:nvPr/>
            </p:nvGrpSpPr>
            <p:grpSpPr>
              <a:xfrm>
                <a:off x="4017454" y="3188237"/>
                <a:ext cx="37776" cy="32357"/>
                <a:chOff x="4017454" y="3188237"/>
                <a:chExt cx="37776" cy="32357"/>
              </a:xfrm>
            </p:grpSpPr>
            <p:sp>
              <p:nvSpPr>
                <p:cNvPr id="5994" name="Google Shape;5994;p4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41"/>
              <p:cNvGrpSpPr/>
              <p:nvPr/>
            </p:nvGrpSpPr>
            <p:grpSpPr>
              <a:xfrm>
                <a:off x="3921548" y="3157509"/>
                <a:ext cx="37783" cy="32357"/>
                <a:chOff x="3921548" y="3157509"/>
                <a:chExt cx="37783" cy="32357"/>
              </a:xfrm>
            </p:grpSpPr>
            <p:sp>
              <p:nvSpPr>
                <p:cNvPr id="5997" name="Google Shape;5997;p4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4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41"/>
              <p:cNvGrpSpPr/>
              <p:nvPr/>
            </p:nvGrpSpPr>
            <p:grpSpPr>
              <a:xfrm>
                <a:off x="3939056" y="3211620"/>
                <a:ext cx="37783" cy="32380"/>
                <a:chOff x="3939056" y="3211620"/>
                <a:chExt cx="37783" cy="32380"/>
              </a:xfrm>
            </p:grpSpPr>
            <p:sp>
              <p:nvSpPr>
                <p:cNvPr id="6000" name="Google Shape;6000;p4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4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41"/>
              <p:cNvGrpSpPr/>
              <p:nvPr/>
            </p:nvGrpSpPr>
            <p:grpSpPr>
              <a:xfrm>
                <a:off x="4176240" y="3136965"/>
                <a:ext cx="31405" cy="26930"/>
                <a:chOff x="4176240" y="3136965"/>
                <a:chExt cx="31405" cy="26930"/>
              </a:xfrm>
            </p:grpSpPr>
            <p:sp>
              <p:nvSpPr>
                <p:cNvPr id="6003" name="Google Shape;6003;p4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4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41"/>
              <p:cNvGrpSpPr/>
              <p:nvPr/>
            </p:nvGrpSpPr>
            <p:grpSpPr>
              <a:xfrm>
                <a:off x="4133148" y="3152593"/>
                <a:ext cx="31499" cy="27001"/>
                <a:chOff x="4133148" y="3152593"/>
                <a:chExt cx="31499" cy="27001"/>
              </a:xfrm>
            </p:grpSpPr>
            <p:sp>
              <p:nvSpPr>
                <p:cNvPr id="6006" name="Google Shape;6006;p4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41"/>
              <p:cNvGrpSpPr/>
              <p:nvPr/>
            </p:nvGrpSpPr>
            <p:grpSpPr>
              <a:xfrm>
                <a:off x="4220866" y="3073534"/>
                <a:ext cx="31499" cy="26898"/>
                <a:chOff x="4220866" y="3073534"/>
                <a:chExt cx="31499" cy="26898"/>
              </a:xfrm>
            </p:grpSpPr>
            <p:sp>
              <p:nvSpPr>
                <p:cNvPr id="6009" name="Google Shape;6009;p4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41"/>
              <p:cNvGrpSpPr/>
              <p:nvPr/>
            </p:nvGrpSpPr>
            <p:grpSpPr>
              <a:xfrm>
                <a:off x="3869702" y="3230323"/>
                <a:ext cx="31499" cy="26906"/>
                <a:chOff x="3869702" y="3230323"/>
                <a:chExt cx="31499" cy="26906"/>
              </a:xfrm>
            </p:grpSpPr>
            <p:sp>
              <p:nvSpPr>
                <p:cNvPr id="6012" name="Google Shape;6012;p4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4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4" name="Google Shape;6014;p41"/>
            <p:cNvGrpSpPr/>
            <p:nvPr/>
          </p:nvGrpSpPr>
          <p:grpSpPr>
            <a:xfrm>
              <a:off x="4271383" y="3065882"/>
              <a:ext cx="304556" cy="341663"/>
              <a:chOff x="4271383" y="3065882"/>
              <a:chExt cx="304556" cy="341663"/>
            </a:xfrm>
          </p:grpSpPr>
          <p:grpSp>
            <p:nvGrpSpPr>
              <p:cNvPr id="6015" name="Google Shape;6015;p41"/>
              <p:cNvGrpSpPr/>
              <p:nvPr/>
            </p:nvGrpSpPr>
            <p:grpSpPr>
              <a:xfrm>
                <a:off x="4293838" y="3078639"/>
                <a:ext cx="269353" cy="311973"/>
                <a:chOff x="4293838" y="3078639"/>
                <a:chExt cx="269353" cy="311973"/>
              </a:xfrm>
            </p:grpSpPr>
            <p:sp>
              <p:nvSpPr>
                <p:cNvPr id="6016" name="Google Shape;6016;p4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4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4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4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4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4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4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4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4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4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41"/>
              <p:cNvGrpSpPr/>
              <p:nvPr/>
            </p:nvGrpSpPr>
            <p:grpSpPr>
              <a:xfrm>
                <a:off x="4538164" y="3342061"/>
                <a:ext cx="37776" cy="32380"/>
                <a:chOff x="4538164" y="3342061"/>
                <a:chExt cx="37776" cy="32380"/>
              </a:xfrm>
            </p:grpSpPr>
            <p:sp>
              <p:nvSpPr>
                <p:cNvPr id="6034" name="Google Shape;6034;p4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41"/>
              <p:cNvGrpSpPr/>
              <p:nvPr/>
            </p:nvGrpSpPr>
            <p:grpSpPr>
              <a:xfrm>
                <a:off x="4271383" y="3194742"/>
                <a:ext cx="37783" cy="32420"/>
                <a:chOff x="4271383" y="3194742"/>
                <a:chExt cx="37783" cy="32420"/>
              </a:xfrm>
            </p:grpSpPr>
            <p:sp>
              <p:nvSpPr>
                <p:cNvPr id="6037" name="Google Shape;6037;p4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41"/>
              <p:cNvGrpSpPr/>
              <p:nvPr/>
            </p:nvGrpSpPr>
            <p:grpSpPr>
              <a:xfrm>
                <a:off x="4284416" y="3084058"/>
                <a:ext cx="37783" cy="32357"/>
                <a:chOff x="4284416" y="3084058"/>
                <a:chExt cx="37783" cy="32357"/>
              </a:xfrm>
            </p:grpSpPr>
            <p:sp>
              <p:nvSpPr>
                <p:cNvPr id="6040" name="Google Shape;6040;p4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41"/>
              <p:cNvGrpSpPr/>
              <p:nvPr/>
            </p:nvGrpSpPr>
            <p:grpSpPr>
              <a:xfrm>
                <a:off x="4478697" y="3297561"/>
                <a:ext cx="37776" cy="32451"/>
                <a:chOff x="4478697" y="3297561"/>
                <a:chExt cx="37776" cy="32451"/>
              </a:xfrm>
            </p:grpSpPr>
            <p:sp>
              <p:nvSpPr>
                <p:cNvPr id="6043" name="Google Shape;6043;p4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4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41"/>
              <p:cNvGrpSpPr/>
              <p:nvPr/>
            </p:nvGrpSpPr>
            <p:grpSpPr>
              <a:xfrm>
                <a:off x="4411813" y="3331711"/>
                <a:ext cx="37776" cy="32451"/>
                <a:chOff x="4411813" y="3331711"/>
                <a:chExt cx="37776" cy="32451"/>
              </a:xfrm>
            </p:grpSpPr>
            <p:sp>
              <p:nvSpPr>
                <p:cNvPr id="6046" name="Google Shape;6046;p4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4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41"/>
              <p:cNvGrpSpPr/>
              <p:nvPr/>
            </p:nvGrpSpPr>
            <p:grpSpPr>
              <a:xfrm>
                <a:off x="4337984" y="3375188"/>
                <a:ext cx="37776" cy="32357"/>
                <a:chOff x="4337984" y="3375188"/>
                <a:chExt cx="37776" cy="32357"/>
              </a:xfrm>
            </p:grpSpPr>
            <p:sp>
              <p:nvSpPr>
                <p:cNvPr id="6049" name="Google Shape;6049;p4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4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41"/>
              <p:cNvGrpSpPr/>
              <p:nvPr/>
            </p:nvGrpSpPr>
            <p:grpSpPr>
              <a:xfrm>
                <a:off x="4494867" y="3090530"/>
                <a:ext cx="37878" cy="32451"/>
                <a:chOff x="4494867" y="3090530"/>
                <a:chExt cx="37878" cy="32451"/>
              </a:xfrm>
            </p:grpSpPr>
            <p:sp>
              <p:nvSpPr>
                <p:cNvPr id="6052" name="Google Shape;6052;p4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4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41"/>
              <p:cNvGrpSpPr/>
              <p:nvPr/>
            </p:nvGrpSpPr>
            <p:grpSpPr>
              <a:xfrm>
                <a:off x="4525124" y="3207774"/>
                <a:ext cx="37783" cy="32420"/>
                <a:chOff x="4525124" y="3207774"/>
                <a:chExt cx="37783" cy="32420"/>
              </a:xfrm>
            </p:grpSpPr>
            <p:sp>
              <p:nvSpPr>
                <p:cNvPr id="6055" name="Google Shape;6055;p4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4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41"/>
              <p:cNvGrpSpPr/>
              <p:nvPr/>
            </p:nvGrpSpPr>
            <p:grpSpPr>
              <a:xfrm>
                <a:off x="4440544" y="3176479"/>
                <a:ext cx="31499" cy="26898"/>
                <a:chOff x="4440544" y="3176479"/>
                <a:chExt cx="31499" cy="26898"/>
              </a:xfrm>
            </p:grpSpPr>
            <p:sp>
              <p:nvSpPr>
                <p:cNvPr id="6058" name="Google Shape;6058;p4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4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41"/>
              <p:cNvGrpSpPr/>
              <p:nvPr/>
            </p:nvGrpSpPr>
            <p:grpSpPr>
              <a:xfrm>
                <a:off x="4350545" y="3156400"/>
                <a:ext cx="31405" cy="27001"/>
                <a:chOff x="4350545" y="3156400"/>
                <a:chExt cx="31405" cy="27001"/>
              </a:xfrm>
            </p:grpSpPr>
            <p:sp>
              <p:nvSpPr>
                <p:cNvPr id="6061" name="Google Shape;6061;p4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41"/>
              <p:cNvGrpSpPr/>
              <p:nvPr/>
            </p:nvGrpSpPr>
            <p:grpSpPr>
              <a:xfrm>
                <a:off x="4376703" y="3255058"/>
                <a:ext cx="31405" cy="27001"/>
                <a:chOff x="4376703" y="3255058"/>
                <a:chExt cx="31405" cy="27001"/>
              </a:xfrm>
            </p:grpSpPr>
            <p:sp>
              <p:nvSpPr>
                <p:cNvPr id="6064" name="Google Shape;6064;p4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4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41"/>
              <p:cNvGrpSpPr/>
              <p:nvPr/>
            </p:nvGrpSpPr>
            <p:grpSpPr>
              <a:xfrm>
                <a:off x="4331322" y="3283656"/>
                <a:ext cx="31405" cy="26945"/>
                <a:chOff x="4331322" y="3283656"/>
                <a:chExt cx="31405" cy="26945"/>
              </a:xfrm>
            </p:grpSpPr>
            <p:sp>
              <p:nvSpPr>
                <p:cNvPr id="6067" name="Google Shape;6067;p4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4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41"/>
              <p:cNvGrpSpPr/>
              <p:nvPr/>
            </p:nvGrpSpPr>
            <p:grpSpPr>
              <a:xfrm>
                <a:off x="4380510" y="3065882"/>
                <a:ext cx="31405" cy="26938"/>
                <a:chOff x="4380510" y="3065882"/>
                <a:chExt cx="31405" cy="26938"/>
              </a:xfrm>
            </p:grpSpPr>
            <p:sp>
              <p:nvSpPr>
                <p:cNvPr id="6070" name="Google Shape;6070;p4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4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2" name="Google Shape;6072;p41"/>
            <p:cNvGrpSpPr/>
            <p:nvPr/>
          </p:nvGrpSpPr>
          <p:grpSpPr>
            <a:xfrm>
              <a:off x="4558998" y="3188237"/>
              <a:ext cx="1280131" cy="1052746"/>
              <a:chOff x="4558998" y="3188237"/>
              <a:chExt cx="1280131" cy="1052746"/>
            </a:xfrm>
          </p:grpSpPr>
          <p:sp>
            <p:nvSpPr>
              <p:cNvPr id="6073" name="Google Shape;6073;p4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41"/>
              <p:cNvGrpSpPr/>
              <p:nvPr/>
            </p:nvGrpSpPr>
            <p:grpSpPr>
              <a:xfrm>
                <a:off x="4579164" y="3203653"/>
                <a:ext cx="1244833" cy="1020397"/>
                <a:chOff x="4579164" y="3203653"/>
                <a:chExt cx="1244833" cy="1020397"/>
              </a:xfrm>
            </p:grpSpPr>
            <p:sp>
              <p:nvSpPr>
                <p:cNvPr id="6075" name="Google Shape;6075;p4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4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7" name="Google Shape;6077;p41"/>
                <p:cNvGrpSpPr/>
                <p:nvPr/>
              </p:nvGrpSpPr>
              <p:grpSpPr>
                <a:xfrm>
                  <a:off x="4579164" y="3203653"/>
                  <a:ext cx="1244833" cy="1020397"/>
                  <a:chOff x="4579164" y="3203653"/>
                  <a:chExt cx="1244833" cy="1020397"/>
                </a:xfrm>
              </p:grpSpPr>
              <p:sp>
                <p:nvSpPr>
                  <p:cNvPr id="6078" name="Google Shape;6078;p4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4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41"/>
                  <p:cNvGrpSpPr/>
                  <p:nvPr/>
                </p:nvGrpSpPr>
                <p:grpSpPr>
                  <a:xfrm>
                    <a:off x="4579164" y="3203653"/>
                    <a:ext cx="1244833" cy="1020397"/>
                    <a:chOff x="4579164" y="3203653"/>
                    <a:chExt cx="1244833" cy="1020397"/>
                  </a:xfrm>
                </p:grpSpPr>
                <p:sp>
                  <p:nvSpPr>
                    <p:cNvPr id="6081" name="Google Shape;6081;p4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4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4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4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9" name="Google Shape;6089;p41"/>
                    <p:cNvGrpSpPr/>
                    <p:nvPr/>
                  </p:nvGrpSpPr>
                  <p:grpSpPr>
                    <a:xfrm>
                      <a:off x="4579164" y="3203653"/>
                      <a:ext cx="1244833" cy="1020397"/>
                      <a:chOff x="4579164" y="3203653"/>
                      <a:chExt cx="1244833" cy="1020397"/>
                    </a:xfrm>
                  </p:grpSpPr>
                  <p:sp>
                    <p:nvSpPr>
                      <p:cNvPr id="6090" name="Google Shape;6090;p4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4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4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4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4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4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4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4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4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4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4" name="Google Shape;6104;p41"/>
                      <p:cNvGrpSpPr/>
                      <p:nvPr/>
                    </p:nvGrpSpPr>
                    <p:grpSpPr>
                      <a:xfrm>
                        <a:off x="4579164" y="3203653"/>
                        <a:ext cx="1244833" cy="1020397"/>
                        <a:chOff x="4579164" y="3203653"/>
                        <a:chExt cx="1244833" cy="1020397"/>
                      </a:xfrm>
                    </p:grpSpPr>
                    <p:sp>
                      <p:nvSpPr>
                        <p:cNvPr id="6105" name="Google Shape;6105;p4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4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4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4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4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4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4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4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4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4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4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4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4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4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4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4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4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4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4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4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4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4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9" name="Google Shape;6129;p41"/>
                        <p:cNvGrpSpPr/>
                        <p:nvPr/>
                      </p:nvGrpSpPr>
                      <p:grpSpPr>
                        <a:xfrm>
                          <a:off x="4579164" y="3203653"/>
                          <a:ext cx="1244833" cy="1020397"/>
                          <a:chOff x="4579164" y="3203653"/>
                          <a:chExt cx="1244833" cy="1020397"/>
                        </a:xfrm>
                      </p:grpSpPr>
                      <p:sp>
                        <p:nvSpPr>
                          <p:cNvPr id="6130" name="Google Shape;6130;p4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41"/>
                          <p:cNvGrpSpPr/>
                          <p:nvPr/>
                        </p:nvGrpSpPr>
                        <p:grpSpPr>
                          <a:xfrm>
                            <a:off x="4579164" y="3203653"/>
                            <a:ext cx="1244833" cy="1020397"/>
                            <a:chOff x="4579164" y="3203653"/>
                            <a:chExt cx="1244833" cy="1020397"/>
                          </a:xfrm>
                        </p:grpSpPr>
                        <p:sp>
                          <p:nvSpPr>
                            <p:cNvPr id="6132" name="Google Shape;6132;p4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4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4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4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4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4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9" name="Google Shape;6139;p41"/>
                            <p:cNvGrpSpPr/>
                            <p:nvPr/>
                          </p:nvGrpSpPr>
                          <p:grpSpPr>
                            <a:xfrm>
                              <a:off x="4579164" y="3203653"/>
                              <a:ext cx="1244833" cy="1020397"/>
                              <a:chOff x="4579164" y="3203653"/>
                              <a:chExt cx="1244833" cy="1020397"/>
                            </a:xfrm>
                          </p:grpSpPr>
                          <p:sp>
                            <p:nvSpPr>
                              <p:cNvPr id="6140" name="Google Shape;6140;p4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4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4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4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4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4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4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4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4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4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4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3" name="Google Shape;6153;p41"/>
                              <p:cNvGrpSpPr/>
                              <p:nvPr/>
                            </p:nvGrpSpPr>
                            <p:grpSpPr>
                              <a:xfrm>
                                <a:off x="4579164" y="3203653"/>
                                <a:ext cx="1244833" cy="1020397"/>
                                <a:chOff x="4579164" y="3203653"/>
                                <a:chExt cx="1244833" cy="1020397"/>
                              </a:xfrm>
                            </p:grpSpPr>
                            <p:sp>
                              <p:nvSpPr>
                                <p:cNvPr id="6154" name="Google Shape;6154;p4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4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4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4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4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4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4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1" name="Google Shape;6161;p41"/>
                                <p:cNvGrpSpPr/>
                                <p:nvPr/>
                              </p:nvGrpSpPr>
                              <p:grpSpPr>
                                <a:xfrm>
                                  <a:off x="4579164" y="3203653"/>
                                  <a:ext cx="1244833" cy="1020397"/>
                                  <a:chOff x="4579164" y="3203653"/>
                                  <a:chExt cx="1244833" cy="1020397"/>
                                </a:xfrm>
                              </p:grpSpPr>
                              <p:sp>
                                <p:nvSpPr>
                                  <p:cNvPr id="6162" name="Google Shape;6162;p4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4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4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4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4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7" name="Google Shape;6167;p41"/>
                                  <p:cNvGrpSpPr/>
                                  <p:nvPr/>
                                </p:nvGrpSpPr>
                                <p:grpSpPr>
                                  <a:xfrm>
                                    <a:off x="4579164" y="3203653"/>
                                    <a:ext cx="1244833" cy="1020397"/>
                                    <a:chOff x="4579164" y="3203653"/>
                                    <a:chExt cx="1244833" cy="1020397"/>
                                  </a:xfrm>
                                </p:grpSpPr>
                                <p:sp>
                                  <p:nvSpPr>
                                    <p:cNvPr id="6168" name="Google Shape;6168;p4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4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4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4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172" name="Google Shape;6172;p4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4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4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75" name="Google Shape;6175;p4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176" name="Google Shape;6176;p41"/>
              <p:cNvGrpSpPr/>
              <p:nvPr/>
            </p:nvGrpSpPr>
            <p:grpSpPr>
              <a:xfrm>
                <a:off x="4595437" y="3598775"/>
                <a:ext cx="37776" cy="32451"/>
                <a:chOff x="4595437" y="3598775"/>
                <a:chExt cx="37776" cy="32451"/>
              </a:xfrm>
            </p:grpSpPr>
            <p:sp>
              <p:nvSpPr>
                <p:cNvPr id="6177" name="Google Shape;6177;p4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41"/>
              <p:cNvGrpSpPr/>
              <p:nvPr/>
            </p:nvGrpSpPr>
            <p:grpSpPr>
              <a:xfrm>
                <a:off x="4641864" y="3524443"/>
                <a:ext cx="37776" cy="32380"/>
                <a:chOff x="4641864" y="3524443"/>
                <a:chExt cx="37776" cy="32380"/>
              </a:xfrm>
            </p:grpSpPr>
            <p:sp>
              <p:nvSpPr>
                <p:cNvPr id="6180" name="Google Shape;6180;p4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41"/>
              <p:cNvGrpSpPr/>
              <p:nvPr/>
            </p:nvGrpSpPr>
            <p:grpSpPr>
              <a:xfrm>
                <a:off x="4648431" y="3893901"/>
                <a:ext cx="37776" cy="32357"/>
                <a:chOff x="4648431" y="3893901"/>
                <a:chExt cx="37776" cy="32357"/>
              </a:xfrm>
            </p:grpSpPr>
            <p:sp>
              <p:nvSpPr>
                <p:cNvPr id="6183" name="Google Shape;6183;p4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4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41"/>
              <p:cNvGrpSpPr/>
              <p:nvPr/>
            </p:nvGrpSpPr>
            <p:grpSpPr>
              <a:xfrm>
                <a:off x="4567752" y="3722908"/>
                <a:ext cx="37870" cy="32380"/>
                <a:chOff x="4567752" y="3722908"/>
                <a:chExt cx="37870" cy="32380"/>
              </a:xfrm>
            </p:grpSpPr>
            <p:sp>
              <p:nvSpPr>
                <p:cNvPr id="6186" name="Google Shape;6186;p4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4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41"/>
              <p:cNvGrpSpPr/>
              <p:nvPr/>
            </p:nvGrpSpPr>
            <p:grpSpPr>
              <a:xfrm>
                <a:off x="4617506" y="3652052"/>
                <a:ext cx="37783" cy="32357"/>
                <a:chOff x="4617506" y="3652052"/>
                <a:chExt cx="37783" cy="32357"/>
              </a:xfrm>
            </p:grpSpPr>
            <p:sp>
              <p:nvSpPr>
                <p:cNvPr id="6189" name="Google Shape;6189;p4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41"/>
              <p:cNvGrpSpPr/>
              <p:nvPr/>
            </p:nvGrpSpPr>
            <p:grpSpPr>
              <a:xfrm>
                <a:off x="4739005" y="3554149"/>
                <a:ext cx="37870" cy="32357"/>
                <a:chOff x="4739005" y="3554149"/>
                <a:chExt cx="37870" cy="32357"/>
              </a:xfrm>
            </p:grpSpPr>
            <p:sp>
              <p:nvSpPr>
                <p:cNvPr id="6192" name="Google Shape;6192;p4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4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41"/>
              <p:cNvGrpSpPr/>
              <p:nvPr/>
            </p:nvGrpSpPr>
            <p:grpSpPr>
              <a:xfrm>
                <a:off x="4806557" y="3630258"/>
                <a:ext cx="37776" cy="32364"/>
                <a:chOff x="4806557" y="3630258"/>
                <a:chExt cx="37776" cy="32364"/>
              </a:xfrm>
            </p:grpSpPr>
            <p:sp>
              <p:nvSpPr>
                <p:cNvPr id="6195" name="Google Shape;6195;p4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4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41"/>
              <p:cNvGrpSpPr/>
              <p:nvPr/>
            </p:nvGrpSpPr>
            <p:grpSpPr>
              <a:xfrm>
                <a:off x="4737007" y="4004357"/>
                <a:ext cx="37870" cy="32357"/>
                <a:chOff x="4737007" y="4004357"/>
                <a:chExt cx="37870" cy="32357"/>
              </a:xfrm>
            </p:grpSpPr>
            <p:sp>
              <p:nvSpPr>
                <p:cNvPr id="6198" name="Google Shape;6198;p4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4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41"/>
              <p:cNvGrpSpPr/>
              <p:nvPr/>
            </p:nvGrpSpPr>
            <p:grpSpPr>
              <a:xfrm>
                <a:off x="4773634" y="4208627"/>
                <a:ext cx="37776" cy="32357"/>
                <a:chOff x="4773634" y="4208627"/>
                <a:chExt cx="37776" cy="32357"/>
              </a:xfrm>
            </p:grpSpPr>
            <p:sp>
              <p:nvSpPr>
                <p:cNvPr id="6201" name="Google Shape;6201;p4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4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41"/>
              <p:cNvGrpSpPr/>
              <p:nvPr/>
            </p:nvGrpSpPr>
            <p:grpSpPr>
              <a:xfrm>
                <a:off x="4888282" y="4074764"/>
                <a:ext cx="37776" cy="32451"/>
                <a:chOff x="4888282" y="4074764"/>
                <a:chExt cx="37776" cy="32451"/>
              </a:xfrm>
            </p:grpSpPr>
            <p:sp>
              <p:nvSpPr>
                <p:cNvPr id="6204" name="Google Shape;6204;p4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4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41"/>
              <p:cNvGrpSpPr/>
              <p:nvPr/>
            </p:nvGrpSpPr>
            <p:grpSpPr>
              <a:xfrm>
                <a:off x="4901315" y="3804271"/>
                <a:ext cx="37776" cy="32364"/>
                <a:chOff x="4901315" y="3804271"/>
                <a:chExt cx="37776" cy="32364"/>
              </a:xfrm>
            </p:grpSpPr>
            <p:sp>
              <p:nvSpPr>
                <p:cNvPr id="6207" name="Google Shape;6207;p4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4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41"/>
              <p:cNvGrpSpPr/>
              <p:nvPr/>
            </p:nvGrpSpPr>
            <p:grpSpPr>
              <a:xfrm>
                <a:off x="4866394" y="3715035"/>
                <a:ext cx="37846" cy="32357"/>
                <a:chOff x="4866394" y="3715035"/>
                <a:chExt cx="37846" cy="32357"/>
              </a:xfrm>
            </p:grpSpPr>
            <p:sp>
              <p:nvSpPr>
                <p:cNvPr id="6210" name="Google Shape;6210;p4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4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41"/>
              <p:cNvGrpSpPr/>
              <p:nvPr/>
            </p:nvGrpSpPr>
            <p:grpSpPr>
              <a:xfrm>
                <a:off x="4979233" y="3839798"/>
                <a:ext cx="37878" cy="32420"/>
                <a:chOff x="4979233" y="3839798"/>
                <a:chExt cx="37878" cy="32420"/>
              </a:xfrm>
            </p:grpSpPr>
            <p:sp>
              <p:nvSpPr>
                <p:cNvPr id="6213" name="Google Shape;6213;p4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4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41"/>
              <p:cNvGrpSpPr/>
              <p:nvPr/>
            </p:nvGrpSpPr>
            <p:grpSpPr>
              <a:xfrm>
                <a:off x="4790662" y="3679147"/>
                <a:ext cx="37783" cy="32380"/>
                <a:chOff x="4790662" y="3679147"/>
                <a:chExt cx="37783" cy="32380"/>
              </a:xfrm>
            </p:grpSpPr>
            <p:sp>
              <p:nvSpPr>
                <p:cNvPr id="6216" name="Google Shape;6216;p4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4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41"/>
              <p:cNvGrpSpPr/>
              <p:nvPr/>
            </p:nvGrpSpPr>
            <p:grpSpPr>
              <a:xfrm>
                <a:off x="4857263" y="3557861"/>
                <a:ext cx="37776" cy="32357"/>
                <a:chOff x="4857263" y="3557861"/>
                <a:chExt cx="37776" cy="32357"/>
              </a:xfrm>
            </p:grpSpPr>
            <p:sp>
              <p:nvSpPr>
                <p:cNvPr id="6219" name="Google Shape;6219;p4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4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41"/>
              <p:cNvGrpSpPr/>
              <p:nvPr/>
            </p:nvGrpSpPr>
            <p:grpSpPr>
              <a:xfrm>
                <a:off x="4883902" y="3648033"/>
                <a:ext cx="37783" cy="32380"/>
                <a:chOff x="4883902" y="3648033"/>
                <a:chExt cx="37783" cy="32380"/>
              </a:xfrm>
            </p:grpSpPr>
            <p:sp>
              <p:nvSpPr>
                <p:cNvPr id="6222" name="Google Shape;6222;p4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41"/>
              <p:cNvGrpSpPr/>
              <p:nvPr/>
            </p:nvGrpSpPr>
            <p:grpSpPr>
              <a:xfrm>
                <a:off x="4907780" y="3347220"/>
                <a:ext cx="37878" cy="32357"/>
                <a:chOff x="4907780" y="3347220"/>
                <a:chExt cx="37878" cy="32357"/>
              </a:xfrm>
            </p:grpSpPr>
            <p:sp>
              <p:nvSpPr>
                <p:cNvPr id="6225" name="Google Shape;6225;p4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4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41"/>
              <p:cNvGrpSpPr/>
              <p:nvPr/>
            </p:nvGrpSpPr>
            <p:grpSpPr>
              <a:xfrm>
                <a:off x="5065048" y="3738150"/>
                <a:ext cx="37783" cy="32364"/>
                <a:chOff x="5065048" y="3738150"/>
                <a:chExt cx="37783" cy="32364"/>
              </a:xfrm>
            </p:grpSpPr>
            <p:sp>
              <p:nvSpPr>
                <p:cNvPr id="6228" name="Google Shape;6228;p4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4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41"/>
              <p:cNvGrpSpPr/>
              <p:nvPr/>
            </p:nvGrpSpPr>
            <p:grpSpPr>
              <a:xfrm>
                <a:off x="5071616" y="3284615"/>
                <a:ext cx="37783" cy="32357"/>
                <a:chOff x="5071616" y="3284615"/>
                <a:chExt cx="37783" cy="32357"/>
              </a:xfrm>
            </p:grpSpPr>
            <p:sp>
              <p:nvSpPr>
                <p:cNvPr id="6231" name="Google Shape;6231;p4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4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41"/>
              <p:cNvGrpSpPr/>
              <p:nvPr/>
            </p:nvGrpSpPr>
            <p:grpSpPr>
              <a:xfrm>
                <a:off x="5389291" y="3759921"/>
                <a:ext cx="37783" cy="32380"/>
                <a:chOff x="5389291" y="3759921"/>
                <a:chExt cx="37783" cy="32380"/>
              </a:xfrm>
            </p:grpSpPr>
            <p:sp>
              <p:nvSpPr>
                <p:cNvPr id="6234" name="Google Shape;6234;p4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4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41"/>
              <p:cNvGrpSpPr/>
              <p:nvPr/>
            </p:nvGrpSpPr>
            <p:grpSpPr>
              <a:xfrm>
                <a:off x="5431534" y="3632932"/>
                <a:ext cx="37878" cy="32451"/>
                <a:chOff x="5431534" y="3632932"/>
                <a:chExt cx="37878" cy="32451"/>
              </a:xfrm>
            </p:grpSpPr>
            <p:sp>
              <p:nvSpPr>
                <p:cNvPr id="6237" name="Google Shape;6237;p4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4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41"/>
              <p:cNvGrpSpPr/>
              <p:nvPr/>
            </p:nvGrpSpPr>
            <p:grpSpPr>
              <a:xfrm>
                <a:off x="5540755" y="3544829"/>
                <a:ext cx="37783" cy="32357"/>
                <a:chOff x="5540755" y="3544829"/>
                <a:chExt cx="37783" cy="32357"/>
              </a:xfrm>
            </p:grpSpPr>
            <p:sp>
              <p:nvSpPr>
                <p:cNvPr id="6240" name="Google Shape;6240;p4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4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41"/>
              <p:cNvGrpSpPr/>
              <p:nvPr/>
            </p:nvGrpSpPr>
            <p:grpSpPr>
              <a:xfrm>
                <a:off x="5579293" y="3412107"/>
                <a:ext cx="37776" cy="32357"/>
                <a:chOff x="5579293" y="3412107"/>
                <a:chExt cx="37776" cy="32357"/>
              </a:xfrm>
            </p:grpSpPr>
            <p:sp>
              <p:nvSpPr>
                <p:cNvPr id="6243" name="Google Shape;6243;p4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4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41"/>
              <p:cNvGrpSpPr/>
              <p:nvPr/>
            </p:nvGrpSpPr>
            <p:grpSpPr>
              <a:xfrm>
                <a:off x="5801346" y="3284615"/>
                <a:ext cx="37783" cy="32357"/>
                <a:chOff x="5801346" y="3284615"/>
                <a:chExt cx="37783" cy="32357"/>
              </a:xfrm>
            </p:grpSpPr>
            <p:sp>
              <p:nvSpPr>
                <p:cNvPr id="6246" name="Google Shape;6246;p4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4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41"/>
              <p:cNvGrpSpPr/>
              <p:nvPr/>
            </p:nvGrpSpPr>
            <p:grpSpPr>
              <a:xfrm>
                <a:off x="5763578" y="3399067"/>
                <a:ext cx="37776" cy="32364"/>
                <a:chOff x="5763578" y="3399067"/>
                <a:chExt cx="37776" cy="32364"/>
              </a:xfrm>
            </p:grpSpPr>
            <p:sp>
              <p:nvSpPr>
                <p:cNvPr id="6249" name="Google Shape;6249;p4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4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41"/>
              <p:cNvGrpSpPr/>
              <p:nvPr/>
            </p:nvGrpSpPr>
            <p:grpSpPr>
              <a:xfrm>
                <a:off x="5395858" y="3230952"/>
                <a:ext cx="37776" cy="32364"/>
                <a:chOff x="5395858" y="3230952"/>
                <a:chExt cx="37776" cy="32364"/>
              </a:xfrm>
            </p:grpSpPr>
            <p:sp>
              <p:nvSpPr>
                <p:cNvPr id="6252" name="Google Shape;6252;p4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4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41"/>
              <p:cNvGrpSpPr/>
              <p:nvPr/>
            </p:nvGrpSpPr>
            <p:grpSpPr>
              <a:xfrm>
                <a:off x="5264088" y="3188237"/>
                <a:ext cx="37776" cy="32357"/>
                <a:chOff x="5264088" y="3188237"/>
                <a:chExt cx="37776" cy="32357"/>
              </a:xfrm>
            </p:grpSpPr>
            <p:sp>
              <p:nvSpPr>
                <p:cNvPr id="6255" name="Google Shape;6255;p4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4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41"/>
              <p:cNvGrpSpPr/>
              <p:nvPr/>
            </p:nvGrpSpPr>
            <p:grpSpPr>
              <a:xfrm>
                <a:off x="5585758" y="3237425"/>
                <a:ext cx="37878" cy="32357"/>
                <a:chOff x="5585758" y="3237425"/>
                <a:chExt cx="37878" cy="32357"/>
              </a:xfrm>
            </p:grpSpPr>
            <p:sp>
              <p:nvSpPr>
                <p:cNvPr id="6258" name="Google Shape;6258;p4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4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41"/>
              <p:cNvGrpSpPr/>
              <p:nvPr/>
            </p:nvGrpSpPr>
            <p:grpSpPr>
              <a:xfrm>
                <a:off x="4874196" y="3291088"/>
                <a:ext cx="37878" cy="32451"/>
                <a:chOff x="4874196" y="3291088"/>
                <a:chExt cx="37878" cy="32451"/>
              </a:xfrm>
            </p:grpSpPr>
            <p:sp>
              <p:nvSpPr>
                <p:cNvPr id="6261" name="Google Shape;6261;p4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4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41"/>
              <p:cNvGrpSpPr/>
              <p:nvPr/>
            </p:nvGrpSpPr>
            <p:grpSpPr>
              <a:xfrm>
                <a:off x="5197770" y="3785466"/>
                <a:ext cx="37783" cy="32427"/>
                <a:chOff x="5197770" y="3785466"/>
                <a:chExt cx="37783" cy="32427"/>
              </a:xfrm>
            </p:grpSpPr>
            <p:sp>
              <p:nvSpPr>
                <p:cNvPr id="6264" name="Google Shape;6264;p4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4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41"/>
              <p:cNvGrpSpPr/>
              <p:nvPr/>
            </p:nvGrpSpPr>
            <p:grpSpPr>
              <a:xfrm>
                <a:off x="5177699" y="3492117"/>
                <a:ext cx="37776" cy="32357"/>
                <a:chOff x="5177699" y="3492117"/>
                <a:chExt cx="37776" cy="32357"/>
              </a:xfrm>
            </p:grpSpPr>
            <p:sp>
              <p:nvSpPr>
                <p:cNvPr id="6267" name="Google Shape;6267;p4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4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41"/>
              <p:cNvGrpSpPr/>
              <p:nvPr/>
            </p:nvGrpSpPr>
            <p:grpSpPr>
              <a:xfrm>
                <a:off x="5349431" y="3622346"/>
                <a:ext cx="37870" cy="32380"/>
                <a:chOff x="5349431" y="3622346"/>
                <a:chExt cx="37870" cy="32380"/>
              </a:xfrm>
            </p:grpSpPr>
            <p:sp>
              <p:nvSpPr>
                <p:cNvPr id="6270" name="Google Shape;6270;p4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4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41"/>
              <p:cNvGrpSpPr/>
              <p:nvPr/>
            </p:nvGrpSpPr>
            <p:grpSpPr>
              <a:xfrm>
                <a:off x="5068855" y="3563980"/>
                <a:ext cx="53954" cy="46223"/>
                <a:chOff x="5068855" y="3563980"/>
                <a:chExt cx="53954" cy="46223"/>
              </a:xfrm>
            </p:grpSpPr>
            <p:sp>
              <p:nvSpPr>
                <p:cNvPr id="6273" name="Google Shape;6273;p4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4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41"/>
              <p:cNvGrpSpPr/>
              <p:nvPr/>
            </p:nvGrpSpPr>
            <p:grpSpPr>
              <a:xfrm>
                <a:off x="5037654" y="3392507"/>
                <a:ext cx="37870" cy="32451"/>
                <a:chOff x="5037654" y="3392507"/>
                <a:chExt cx="37870" cy="32451"/>
              </a:xfrm>
            </p:grpSpPr>
            <p:sp>
              <p:nvSpPr>
                <p:cNvPr id="6276" name="Google Shape;6276;p4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4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41"/>
              <p:cNvGrpSpPr/>
              <p:nvPr/>
            </p:nvGrpSpPr>
            <p:grpSpPr>
              <a:xfrm>
                <a:off x="5456560" y="3368629"/>
                <a:ext cx="37870" cy="32451"/>
                <a:chOff x="5456560" y="3368629"/>
                <a:chExt cx="37870" cy="32451"/>
              </a:xfrm>
            </p:grpSpPr>
            <p:sp>
              <p:nvSpPr>
                <p:cNvPr id="6279" name="Google Shape;6279;p4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4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41"/>
              <p:cNvGrpSpPr/>
              <p:nvPr/>
            </p:nvGrpSpPr>
            <p:grpSpPr>
              <a:xfrm>
                <a:off x="4755749" y="3501516"/>
                <a:ext cx="46246" cy="39608"/>
                <a:chOff x="4755749" y="3501516"/>
                <a:chExt cx="46246" cy="39608"/>
              </a:xfrm>
            </p:grpSpPr>
            <p:sp>
              <p:nvSpPr>
                <p:cNvPr id="6282" name="Google Shape;6282;p4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41"/>
              <p:cNvGrpSpPr/>
              <p:nvPr/>
            </p:nvGrpSpPr>
            <p:grpSpPr>
              <a:xfrm>
                <a:off x="4681346" y="3485582"/>
                <a:ext cx="37783" cy="32427"/>
                <a:chOff x="4681346" y="3485582"/>
                <a:chExt cx="37783" cy="32427"/>
              </a:xfrm>
            </p:grpSpPr>
            <p:sp>
              <p:nvSpPr>
                <p:cNvPr id="6285" name="Google Shape;6285;p4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4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41"/>
              <p:cNvGrpSpPr/>
              <p:nvPr/>
            </p:nvGrpSpPr>
            <p:grpSpPr>
              <a:xfrm>
                <a:off x="4767067" y="3291088"/>
                <a:ext cx="37878" cy="32451"/>
                <a:chOff x="4767067" y="3291088"/>
                <a:chExt cx="37878" cy="32451"/>
              </a:xfrm>
            </p:grpSpPr>
            <p:sp>
              <p:nvSpPr>
                <p:cNvPr id="6288" name="Google Shape;6288;p4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41"/>
              <p:cNvGrpSpPr/>
              <p:nvPr/>
            </p:nvGrpSpPr>
            <p:grpSpPr>
              <a:xfrm>
                <a:off x="4687819" y="3405539"/>
                <a:ext cx="37776" cy="32451"/>
                <a:chOff x="4687819" y="3405539"/>
                <a:chExt cx="37776" cy="32451"/>
              </a:xfrm>
            </p:grpSpPr>
            <p:sp>
              <p:nvSpPr>
                <p:cNvPr id="6291" name="Google Shape;6291;p4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41"/>
              <p:cNvGrpSpPr/>
              <p:nvPr/>
            </p:nvGrpSpPr>
            <p:grpSpPr>
              <a:xfrm>
                <a:off x="4923101" y="3444809"/>
                <a:ext cx="52813" cy="45318"/>
                <a:chOff x="4923101" y="3444809"/>
                <a:chExt cx="52813" cy="45318"/>
              </a:xfrm>
            </p:grpSpPr>
            <p:sp>
              <p:nvSpPr>
                <p:cNvPr id="6294" name="Google Shape;6294;p4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4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41"/>
              <p:cNvGrpSpPr/>
              <p:nvPr/>
            </p:nvGrpSpPr>
            <p:grpSpPr>
              <a:xfrm>
                <a:off x="4846040" y="3654750"/>
                <a:ext cx="31405" cy="26993"/>
                <a:chOff x="4846040" y="3654750"/>
                <a:chExt cx="31405" cy="26993"/>
              </a:xfrm>
            </p:grpSpPr>
            <p:sp>
              <p:nvSpPr>
                <p:cNvPr id="6297" name="Google Shape;6297;p4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4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41"/>
              <p:cNvGrpSpPr/>
              <p:nvPr/>
            </p:nvGrpSpPr>
            <p:grpSpPr>
              <a:xfrm>
                <a:off x="4925673" y="3691700"/>
                <a:ext cx="40253" cy="34472"/>
                <a:chOff x="4925673" y="3691700"/>
                <a:chExt cx="40253" cy="34472"/>
              </a:xfrm>
            </p:grpSpPr>
            <p:sp>
              <p:nvSpPr>
                <p:cNvPr id="6300" name="Google Shape;6300;p4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41"/>
              <p:cNvGrpSpPr/>
              <p:nvPr/>
            </p:nvGrpSpPr>
            <p:grpSpPr>
              <a:xfrm>
                <a:off x="4894653" y="3740848"/>
                <a:ext cx="31405" cy="26906"/>
                <a:chOff x="4894653" y="3740848"/>
                <a:chExt cx="31405" cy="26906"/>
              </a:xfrm>
            </p:grpSpPr>
            <p:sp>
              <p:nvSpPr>
                <p:cNvPr id="6303" name="Google Shape;6303;p4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41"/>
              <p:cNvGrpSpPr/>
              <p:nvPr/>
            </p:nvGrpSpPr>
            <p:grpSpPr>
              <a:xfrm>
                <a:off x="4962300" y="3696348"/>
                <a:ext cx="38255" cy="32773"/>
                <a:chOff x="4962300" y="3696348"/>
                <a:chExt cx="38255" cy="32773"/>
              </a:xfrm>
            </p:grpSpPr>
            <p:sp>
              <p:nvSpPr>
                <p:cNvPr id="6306" name="Google Shape;6306;p4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4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41"/>
              <p:cNvGrpSpPr/>
              <p:nvPr/>
            </p:nvGrpSpPr>
            <p:grpSpPr>
              <a:xfrm>
                <a:off x="4980185" y="3743349"/>
                <a:ext cx="31499" cy="26969"/>
                <a:chOff x="4980185" y="3743349"/>
                <a:chExt cx="31499" cy="26969"/>
              </a:xfrm>
            </p:grpSpPr>
            <p:sp>
              <p:nvSpPr>
                <p:cNvPr id="6309" name="Google Shape;6309;p4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41"/>
              <p:cNvGrpSpPr/>
              <p:nvPr/>
            </p:nvGrpSpPr>
            <p:grpSpPr>
              <a:xfrm>
                <a:off x="5013768" y="3734312"/>
                <a:ext cx="31499" cy="26969"/>
                <a:chOff x="5013768" y="3734312"/>
                <a:chExt cx="31499" cy="26969"/>
              </a:xfrm>
            </p:grpSpPr>
            <p:sp>
              <p:nvSpPr>
                <p:cNvPr id="6312" name="Google Shape;6312;p4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41"/>
              <p:cNvGrpSpPr/>
              <p:nvPr/>
            </p:nvGrpSpPr>
            <p:grpSpPr>
              <a:xfrm>
                <a:off x="5036703" y="3764545"/>
                <a:ext cx="31499" cy="26898"/>
                <a:chOff x="5036703" y="3764545"/>
                <a:chExt cx="31499" cy="26898"/>
              </a:xfrm>
            </p:grpSpPr>
            <p:sp>
              <p:nvSpPr>
                <p:cNvPr id="6315" name="Google Shape;6315;p4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41"/>
              <p:cNvGrpSpPr/>
              <p:nvPr/>
            </p:nvGrpSpPr>
            <p:grpSpPr>
              <a:xfrm>
                <a:off x="4953546" y="3768352"/>
                <a:ext cx="31405" cy="26898"/>
                <a:chOff x="4953546" y="3768352"/>
                <a:chExt cx="31405" cy="26898"/>
              </a:xfrm>
            </p:grpSpPr>
            <p:sp>
              <p:nvSpPr>
                <p:cNvPr id="6318" name="Google Shape;6318;p4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4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41"/>
              <p:cNvGrpSpPr/>
              <p:nvPr/>
            </p:nvGrpSpPr>
            <p:grpSpPr>
              <a:xfrm>
                <a:off x="4964770" y="3814016"/>
                <a:ext cx="31499" cy="26993"/>
                <a:chOff x="4964770" y="3814016"/>
                <a:chExt cx="31499" cy="26993"/>
              </a:xfrm>
            </p:grpSpPr>
            <p:sp>
              <p:nvSpPr>
                <p:cNvPr id="6321" name="Google Shape;6321;p4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4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41"/>
              <p:cNvGrpSpPr/>
              <p:nvPr/>
            </p:nvGrpSpPr>
            <p:grpSpPr>
              <a:xfrm>
                <a:off x="4923290" y="3800504"/>
                <a:ext cx="31468" cy="26898"/>
                <a:chOff x="4923290" y="3800504"/>
                <a:chExt cx="31468" cy="26898"/>
              </a:xfrm>
            </p:grpSpPr>
            <p:sp>
              <p:nvSpPr>
                <p:cNvPr id="6324" name="Google Shape;6324;p4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4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41"/>
              <p:cNvGrpSpPr/>
              <p:nvPr/>
            </p:nvGrpSpPr>
            <p:grpSpPr>
              <a:xfrm>
                <a:off x="5108534" y="3650943"/>
                <a:ext cx="31405" cy="26993"/>
                <a:chOff x="5108534" y="3650943"/>
                <a:chExt cx="31405" cy="26993"/>
              </a:xfrm>
            </p:grpSpPr>
            <p:sp>
              <p:nvSpPr>
                <p:cNvPr id="6327" name="Google Shape;6327;p4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41"/>
              <p:cNvGrpSpPr/>
              <p:nvPr/>
            </p:nvGrpSpPr>
            <p:grpSpPr>
              <a:xfrm>
                <a:off x="5119380" y="3760739"/>
                <a:ext cx="31499" cy="26993"/>
                <a:chOff x="5119380" y="3760739"/>
                <a:chExt cx="31499" cy="26993"/>
              </a:xfrm>
            </p:grpSpPr>
            <p:sp>
              <p:nvSpPr>
                <p:cNvPr id="6330" name="Google Shape;6330;p4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41"/>
              <p:cNvGrpSpPr/>
              <p:nvPr/>
            </p:nvGrpSpPr>
            <p:grpSpPr>
              <a:xfrm>
                <a:off x="5119380" y="3788235"/>
                <a:ext cx="31499" cy="26993"/>
                <a:chOff x="5119380" y="3788235"/>
                <a:chExt cx="31499" cy="26993"/>
              </a:xfrm>
            </p:grpSpPr>
            <p:sp>
              <p:nvSpPr>
                <p:cNvPr id="6333" name="Google Shape;6333;p4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41"/>
              <p:cNvGrpSpPr/>
              <p:nvPr/>
            </p:nvGrpSpPr>
            <p:grpSpPr>
              <a:xfrm>
                <a:off x="5158005" y="3875284"/>
                <a:ext cx="31405" cy="27001"/>
                <a:chOff x="5158005" y="3875284"/>
                <a:chExt cx="31405" cy="27001"/>
              </a:xfrm>
            </p:grpSpPr>
            <p:sp>
              <p:nvSpPr>
                <p:cNvPr id="6336" name="Google Shape;6336;p4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4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41"/>
              <p:cNvGrpSpPr/>
              <p:nvPr/>
            </p:nvGrpSpPr>
            <p:grpSpPr>
              <a:xfrm>
                <a:off x="5233163" y="3764545"/>
                <a:ext cx="31499" cy="26898"/>
                <a:chOff x="5233163" y="3764545"/>
                <a:chExt cx="31499" cy="26898"/>
              </a:xfrm>
            </p:grpSpPr>
            <p:sp>
              <p:nvSpPr>
                <p:cNvPr id="6339" name="Google Shape;6339;p4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4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41"/>
              <p:cNvGrpSpPr/>
              <p:nvPr/>
            </p:nvGrpSpPr>
            <p:grpSpPr>
              <a:xfrm>
                <a:off x="5276168" y="3805545"/>
                <a:ext cx="31499" cy="26906"/>
                <a:chOff x="5276168" y="3805545"/>
                <a:chExt cx="31499" cy="26906"/>
              </a:xfrm>
            </p:grpSpPr>
            <p:sp>
              <p:nvSpPr>
                <p:cNvPr id="6342" name="Google Shape;6342;p4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41"/>
              <p:cNvGrpSpPr/>
              <p:nvPr/>
            </p:nvGrpSpPr>
            <p:grpSpPr>
              <a:xfrm>
                <a:off x="5294053" y="3851933"/>
                <a:ext cx="31405" cy="26945"/>
                <a:chOff x="5294053" y="3851933"/>
                <a:chExt cx="31405" cy="26945"/>
              </a:xfrm>
            </p:grpSpPr>
            <p:sp>
              <p:nvSpPr>
                <p:cNvPr id="6345" name="Google Shape;6345;p4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4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41"/>
              <p:cNvGrpSpPr/>
              <p:nvPr/>
            </p:nvGrpSpPr>
            <p:grpSpPr>
              <a:xfrm>
                <a:off x="5341723" y="3851902"/>
                <a:ext cx="31405" cy="26977"/>
                <a:chOff x="5341723" y="3851902"/>
                <a:chExt cx="31405" cy="26977"/>
              </a:xfrm>
            </p:grpSpPr>
            <p:sp>
              <p:nvSpPr>
                <p:cNvPr id="6348" name="Google Shape;6348;p4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4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41"/>
              <p:cNvGrpSpPr/>
              <p:nvPr/>
            </p:nvGrpSpPr>
            <p:grpSpPr>
              <a:xfrm>
                <a:off x="5054871" y="3507855"/>
                <a:ext cx="31405" cy="26993"/>
                <a:chOff x="5054871" y="3507855"/>
                <a:chExt cx="31405" cy="26993"/>
              </a:xfrm>
            </p:grpSpPr>
            <p:sp>
              <p:nvSpPr>
                <p:cNvPr id="6351" name="Google Shape;6351;p4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4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41"/>
              <p:cNvGrpSpPr/>
              <p:nvPr/>
            </p:nvGrpSpPr>
            <p:grpSpPr>
              <a:xfrm>
                <a:off x="4876579" y="3675325"/>
                <a:ext cx="31405" cy="26969"/>
                <a:chOff x="4876579" y="3675325"/>
                <a:chExt cx="31405" cy="26969"/>
              </a:xfrm>
            </p:grpSpPr>
            <p:sp>
              <p:nvSpPr>
                <p:cNvPr id="6354" name="Google Shape;6354;p4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4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41"/>
              <p:cNvGrpSpPr/>
              <p:nvPr/>
            </p:nvGrpSpPr>
            <p:grpSpPr>
              <a:xfrm>
                <a:off x="4842233" y="3688333"/>
                <a:ext cx="31405" cy="26993"/>
                <a:chOff x="4842233" y="3688333"/>
                <a:chExt cx="31405" cy="26993"/>
              </a:xfrm>
            </p:grpSpPr>
            <p:sp>
              <p:nvSpPr>
                <p:cNvPr id="6357" name="Google Shape;6357;p4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4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41"/>
              <p:cNvGrpSpPr/>
              <p:nvPr/>
            </p:nvGrpSpPr>
            <p:grpSpPr>
              <a:xfrm>
                <a:off x="5187876" y="3608032"/>
                <a:ext cx="31405" cy="27001"/>
                <a:chOff x="5187876" y="3608032"/>
                <a:chExt cx="31405" cy="27001"/>
              </a:xfrm>
            </p:grpSpPr>
            <p:sp>
              <p:nvSpPr>
                <p:cNvPr id="6360" name="Google Shape;6360;p4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4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2" name="Google Shape;6362;p4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4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4" name="Google Shape;6364;p41"/>
              <p:cNvGrpSpPr/>
              <p:nvPr/>
            </p:nvGrpSpPr>
            <p:grpSpPr>
              <a:xfrm>
                <a:off x="5269224" y="3304167"/>
                <a:ext cx="40253" cy="34402"/>
                <a:chOff x="5269224" y="3304167"/>
                <a:chExt cx="40253" cy="34402"/>
              </a:xfrm>
            </p:grpSpPr>
            <p:sp>
              <p:nvSpPr>
                <p:cNvPr id="6365" name="Google Shape;6365;p4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4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41"/>
              <p:cNvGrpSpPr/>
              <p:nvPr/>
            </p:nvGrpSpPr>
            <p:grpSpPr>
              <a:xfrm>
                <a:off x="5327354" y="3476615"/>
                <a:ext cx="49864" cy="42723"/>
                <a:chOff x="5327354" y="3476615"/>
                <a:chExt cx="49864" cy="42723"/>
              </a:xfrm>
            </p:grpSpPr>
            <p:sp>
              <p:nvSpPr>
                <p:cNvPr id="6368" name="Google Shape;6368;p4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4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0" name="Google Shape;6370;p4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4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2" name="Google Shape;6372;p41"/>
              <p:cNvGrpSpPr/>
              <p:nvPr/>
            </p:nvGrpSpPr>
            <p:grpSpPr>
              <a:xfrm>
                <a:off x="5341723" y="3775957"/>
                <a:ext cx="31405" cy="26898"/>
                <a:chOff x="5341723" y="3775957"/>
                <a:chExt cx="31405" cy="26898"/>
              </a:xfrm>
            </p:grpSpPr>
            <p:sp>
              <p:nvSpPr>
                <p:cNvPr id="6373" name="Google Shape;6373;p4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4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41"/>
              <p:cNvGrpSpPr/>
              <p:nvPr/>
            </p:nvGrpSpPr>
            <p:grpSpPr>
              <a:xfrm>
                <a:off x="5439053" y="3699274"/>
                <a:ext cx="31405" cy="26898"/>
                <a:chOff x="5439053" y="3699274"/>
                <a:chExt cx="31405" cy="26898"/>
              </a:xfrm>
            </p:grpSpPr>
            <p:sp>
              <p:nvSpPr>
                <p:cNvPr id="6376" name="Google Shape;6376;p4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4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41"/>
              <p:cNvGrpSpPr/>
              <p:nvPr/>
            </p:nvGrpSpPr>
            <p:grpSpPr>
              <a:xfrm>
                <a:off x="5412414" y="3622307"/>
                <a:ext cx="31499" cy="26993"/>
                <a:chOff x="5412414" y="3622307"/>
                <a:chExt cx="31499" cy="26993"/>
              </a:xfrm>
            </p:grpSpPr>
            <p:sp>
              <p:nvSpPr>
                <p:cNvPr id="6379" name="Google Shape;6379;p4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4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41"/>
              <p:cNvGrpSpPr/>
              <p:nvPr/>
            </p:nvGrpSpPr>
            <p:grpSpPr>
              <a:xfrm>
                <a:off x="5476254" y="3473949"/>
                <a:ext cx="26835" cy="26930"/>
                <a:chOff x="5476254" y="3473949"/>
                <a:chExt cx="26835" cy="26930"/>
              </a:xfrm>
            </p:grpSpPr>
            <p:sp>
              <p:nvSpPr>
                <p:cNvPr id="6382" name="Google Shape;6382;p4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4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41"/>
              <p:cNvGrpSpPr/>
              <p:nvPr/>
            </p:nvGrpSpPr>
            <p:grpSpPr>
              <a:xfrm>
                <a:off x="5564547" y="3481594"/>
                <a:ext cx="31397" cy="26898"/>
                <a:chOff x="5564547" y="3481594"/>
                <a:chExt cx="31397" cy="26898"/>
              </a:xfrm>
            </p:grpSpPr>
            <p:sp>
              <p:nvSpPr>
                <p:cNvPr id="6385" name="Google Shape;6385;p4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4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41"/>
              <p:cNvGrpSpPr/>
              <p:nvPr/>
            </p:nvGrpSpPr>
            <p:grpSpPr>
              <a:xfrm>
                <a:off x="5534101" y="3470174"/>
                <a:ext cx="31397" cy="26906"/>
                <a:chOff x="5534101" y="3470174"/>
                <a:chExt cx="31397" cy="26906"/>
              </a:xfrm>
            </p:grpSpPr>
            <p:sp>
              <p:nvSpPr>
                <p:cNvPr id="6388" name="Google Shape;6388;p4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4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41"/>
              <p:cNvGrpSpPr/>
              <p:nvPr/>
            </p:nvGrpSpPr>
            <p:grpSpPr>
              <a:xfrm>
                <a:off x="5610879" y="3314486"/>
                <a:ext cx="31499" cy="26938"/>
                <a:chOff x="5610879" y="3314486"/>
                <a:chExt cx="31499" cy="26938"/>
              </a:xfrm>
            </p:grpSpPr>
            <p:sp>
              <p:nvSpPr>
                <p:cNvPr id="6391" name="Google Shape;6391;p4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4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41"/>
              <p:cNvGrpSpPr/>
              <p:nvPr/>
            </p:nvGrpSpPr>
            <p:grpSpPr>
              <a:xfrm>
                <a:off x="4834525" y="3501382"/>
                <a:ext cx="31499" cy="26898"/>
                <a:chOff x="4834525" y="3501382"/>
                <a:chExt cx="31499" cy="26898"/>
              </a:xfrm>
            </p:grpSpPr>
            <p:sp>
              <p:nvSpPr>
                <p:cNvPr id="6394" name="Google Shape;6394;p4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4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41"/>
              <p:cNvGrpSpPr/>
              <p:nvPr/>
            </p:nvGrpSpPr>
            <p:grpSpPr>
              <a:xfrm>
                <a:off x="4898460" y="3580158"/>
                <a:ext cx="31405" cy="26898"/>
                <a:chOff x="4898460" y="3580158"/>
                <a:chExt cx="31405" cy="26898"/>
              </a:xfrm>
            </p:grpSpPr>
            <p:sp>
              <p:nvSpPr>
                <p:cNvPr id="6397" name="Google Shape;6397;p4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41"/>
              <p:cNvGrpSpPr/>
              <p:nvPr/>
            </p:nvGrpSpPr>
            <p:grpSpPr>
              <a:xfrm>
                <a:off x="4882667" y="3608032"/>
                <a:ext cx="31499" cy="27001"/>
                <a:chOff x="4882667" y="3608032"/>
                <a:chExt cx="31499" cy="27001"/>
              </a:xfrm>
            </p:grpSpPr>
            <p:sp>
              <p:nvSpPr>
                <p:cNvPr id="6400" name="Google Shape;6400;p4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41"/>
              <p:cNvGrpSpPr/>
              <p:nvPr/>
            </p:nvGrpSpPr>
            <p:grpSpPr>
              <a:xfrm>
                <a:off x="4843373" y="3631407"/>
                <a:ext cx="16273" cy="16186"/>
                <a:chOff x="4843373" y="3631407"/>
                <a:chExt cx="16273" cy="16186"/>
              </a:xfrm>
            </p:grpSpPr>
            <p:sp>
              <p:nvSpPr>
                <p:cNvPr id="6403" name="Google Shape;6403;p4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4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41"/>
              <p:cNvGrpSpPr/>
              <p:nvPr/>
            </p:nvGrpSpPr>
            <p:grpSpPr>
              <a:xfrm>
                <a:off x="4727773" y="3591578"/>
                <a:ext cx="31499" cy="26898"/>
                <a:chOff x="4727773" y="3591578"/>
                <a:chExt cx="31499" cy="26898"/>
              </a:xfrm>
            </p:grpSpPr>
            <p:sp>
              <p:nvSpPr>
                <p:cNvPr id="6406" name="Google Shape;6406;p4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4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8" name="Google Shape;6408;p4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0" name="Google Shape;6410;p41"/>
              <p:cNvGrpSpPr/>
              <p:nvPr/>
            </p:nvGrpSpPr>
            <p:grpSpPr>
              <a:xfrm>
                <a:off x="4609421" y="3577398"/>
                <a:ext cx="31499" cy="27001"/>
                <a:chOff x="4609421" y="3577398"/>
                <a:chExt cx="31499" cy="27001"/>
              </a:xfrm>
            </p:grpSpPr>
            <p:sp>
              <p:nvSpPr>
                <p:cNvPr id="6411" name="Google Shape;6411;p4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4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41"/>
              <p:cNvGrpSpPr/>
              <p:nvPr/>
            </p:nvGrpSpPr>
            <p:grpSpPr>
              <a:xfrm>
                <a:off x="4649289" y="3577398"/>
                <a:ext cx="31499" cy="27001"/>
                <a:chOff x="4649289" y="3577398"/>
                <a:chExt cx="31499" cy="27001"/>
              </a:xfrm>
            </p:grpSpPr>
            <p:sp>
              <p:nvSpPr>
                <p:cNvPr id="6414" name="Google Shape;6414;p4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41"/>
              <p:cNvGrpSpPr/>
              <p:nvPr/>
            </p:nvGrpSpPr>
            <p:grpSpPr>
              <a:xfrm>
                <a:off x="4605614" y="3639523"/>
                <a:ext cx="31499" cy="26906"/>
                <a:chOff x="4605614" y="3639523"/>
                <a:chExt cx="31499" cy="26906"/>
              </a:xfrm>
            </p:grpSpPr>
            <p:sp>
              <p:nvSpPr>
                <p:cNvPr id="6417" name="Google Shape;6417;p4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4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41"/>
              <p:cNvGrpSpPr/>
              <p:nvPr/>
            </p:nvGrpSpPr>
            <p:grpSpPr>
              <a:xfrm>
                <a:off x="4785149" y="3618846"/>
                <a:ext cx="26930" cy="26843"/>
                <a:chOff x="4785149" y="3618846"/>
                <a:chExt cx="26930" cy="26843"/>
              </a:xfrm>
            </p:grpSpPr>
            <p:sp>
              <p:nvSpPr>
                <p:cNvPr id="6420" name="Google Shape;6420;p4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4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41"/>
              <p:cNvGrpSpPr/>
              <p:nvPr/>
            </p:nvGrpSpPr>
            <p:grpSpPr>
              <a:xfrm>
                <a:off x="4810167" y="3601567"/>
                <a:ext cx="31405" cy="26898"/>
                <a:chOff x="4810167" y="3601567"/>
                <a:chExt cx="31405" cy="26898"/>
              </a:xfrm>
            </p:grpSpPr>
            <p:sp>
              <p:nvSpPr>
                <p:cNvPr id="6423" name="Google Shape;6423;p4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4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41"/>
              <p:cNvGrpSpPr/>
              <p:nvPr/>
            </p:nvGrpSpPr>
            <p:grpSpPr>
              <a:xfrm>
                <a:off x="4831002" y="3373230"/>
                <a:ext cx="31405" cy="26898"/>
                <a:chOff x="4831002" y="3373230"/>
                <a:chExt cx="31405" cy="26898"/>
              </a:xfrm>
            </p:grpSpPr>
            <p:sp>
              <p:nvSpPr>
                <p:cNvPr id="6426" name="Google Shape;6426;p4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4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41"/>
              <p:cNvGrpSpPr/>
              <p:nvPr/>
            </p:nvGrpSpPr>
            <p:grpSpPr>
              <a:xfrm>
                <a:off x="4719311" y="3355054"/>
                <a:ext cx="31499" cy="27001"/>
                <a:chOff x="4719311" y="3355054"/>
                <a:chExt cx="31499" cy="27001"/>
              </a:xfrm>
            </p:grpSpPr>
            <p:sp>
              <p:nvSpPr>
                <p:cNvPr id="6429" name="Google Shape;6429;p4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4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41"/>
              <p:cNvGrpSpPr/>
              <p:nvPr/>
            </p:nvGrpSpPr>
            <p:grpSpPr>
              <a:xfrm>
                <a:off x="4798755" y="3450260"/>
                <a:ext cx="26930" cy="26930"/>
                <a:chOff x="4798755" y="3450260"/>
                <a:chExt cx="26930" cy="26930"/>
              </a:xfrm>
            </p:grpSpPr>
            <p:sp>
              <p:nvSpPr>
                <p:cNvPr id="6432" name="Google Shape;6432;p4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4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41"/>
              <p:cNvGrpSpPr/>
              <p:nvPr/>
            </p:nvGrpSpPr>
            <p:grpSpPr>
              <a:xfrm>
                <a:off x="4645576" y="3467555"/>
                <a:ext cx="31405" cy="26953"/>
                <a:chOff x="4645576" y="3467555"/>
                <a:chExt cx="31405" cy="26953"/>
              </a:xfrm>
            </p:grpSpPr>
            <p:sp>
              <p:nvSpPr>
                <p:cNvPr id="6435" name="Google Shape;6435;p4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41"/>
              <p:cNvGrpSpPr/>
              <p:nvPr/>
            </p:nvGrpSpPr>
            <p:grpSpPr>
              <a:xfrm>
                <a:off x="4687631" y="3583965"/>
                <a:ext cx="31499" cy="26898"/>
                <a:chOff x="4687631" y="3583965"/>
                <a:chExt cx="31499" cy="26898"/>
              </a:xfrm>
            </p:grpSpPr>
            <p:sp>
              <p:nvSpPr>
                <p:cNvPr id="6438" name="Google Shape;6438;p4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4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41"/>
              <p:cNvGrpSpPr/>
              <p:nvPr/>
            </p:nvGrpSpPr>
            <p:grpSpPr>
              <a:xfrm>
                <a:off x="4719311" y="3471314"/>
                <a:ext cx="31499" cy="27001"/>
                <a:chOff x="4719311" y="3471314"/>
                <a:chExt cx="31499" cy="27001"/>
              </a:xfrm>
            </p:grpSpPr>
            <p:sp>
              <p:nvSpPr>
                <p:cNvPr id="6441" name="Google Shape;6441;p4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4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41"/>
              <p:cNvGrpSpPr/>
              <p:nvPr/>
            </p:nvGrpSpPr>
            <p:grpSpPr>
              <a:xfrm>
                <a:off x="4719311" y="3434404"/>
                <a:ext cx="31499" cy="26898"/>
                <a:chOff x="4719311" y="3434404"/>
                <a:chExt cx="31499" cy="26898"/>
              </a:xfrm>
            </p:grpSpPr>
            <p:sp>
              <p:nvSpPr>
                <p:cNvPr id="6444" name="Google Shape;6444;p4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4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41"/>
              <p:cNvGrpSpPr/>
              <p:nvPr/>
            </p:nvGrpSpPr>
            <p:grpSpPr>
              <a:xfrm>
                <a:off x="4768876" y="3401772"/>
                <a:ext cx="31499" cy="26898"/>
                <a:chOff x="4768876" y="3401772"/>
                <a:chExt cx="31499" cy="26898"/>
              </a:xfrm>
            </p:grpSpPr>
            <p:sp>
              <p:nvSpPr>
                <p:cNvPr id="6447" name="Google Shape;6447;p4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4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41"/>
              <p:cNvGrpSpPr/>
              <p:nvPr/>
            </p:nvGrpSpPr>
            <p:grpSpPr>
              <a:xfrm>
                <a:off x="4762214" y="3471377"/>
                <a:ext cx="26938" cy="26938"/>
                <a:chOff x="4762214" y="3471377"/>
                <a:chExt cx="26938" cy="26938"/>
              </a:xfrm>
            </p:grpSpPr>
            <p:sp>
              <p:nvSpPr>
                <p:cNvPr id="6450" name="Google Shape;6450;p4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4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41"/>
              <p:cNvGrpSpPr/>
              <p:nvPr/>
            </p:nvGrpSpPr>
            <p:grpSpPr>
              <a:xfrm>
                <a:off x="4790473" y="3344782"/>
                <a:ext cx="31405" cy="26898"/>
                <a:chOff x="4790473" y="3344782"/>
                <a:chExt cx="31405" cy="26898"/>
              </a:xfrm>
            </p:grpSpPr>
            <p:sp>
              <p:nvSpPr>
                <p:cNvPr id="6453" name="Google Shape;6453;p4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41"/>
              <p:cNvGrpSpPr/>
              <p:nvPr/>
            </p:nvGrpSpPr>
            <p:grpSpPr>
              <a:xfrm>
                <a:off x="4823774" y="3950733"/>
                <a:ext cx="37398" cy="32034"/>
                <a:chOff x="4823774" y="3950733"/>
                <a:chExt cx="37398" cy="32034"/>
              </a:xfrm>
            </p:grpSpPr>
            <p:sp>
              <p:nvSpPr>
                <p:cNvPr id="6456" name="Google Shape;6456;p4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4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41"/>
              <p:cNvGrpSpPr/>
              <p:nvPr/>
            </p:nvGrpSpPr>
            <p:grpSpPr>
              <a:xfrm>
                <a:off x="4823396" y="4110566"/>
                <a:ext cx="31405" cy="26906"/>
                <a:chOff x="4823396" y="4110566"/>
                <a:chExt cx="31405" cy="26906"/>
              </a:xfrm>
            </p:grpSpPr>
            <p:sp>
              <p:nvSpPr>
                <p:cNvPr id="6459" name="Google Shape;6459;p4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4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41"/>
              <p:cNvGrpSpPr/>
              <p:nvPr/>
            </p:nvGrpSpPr>
            <p:grpSpPr>
              <a:xfrm>
                <a:off x="4838332" y="3821150"/>
                <a:ext cx="31499" cy="26898"/>
                <a:chOff x="4838332" y="3821150"/>
                <a:chExt cx="31499" cy="26898"/>
              </a:xfrm>
            </p:grpSpPr>
            <p:sp>
              <p:nvSpPr>
                <p:cNvPr id="6462" name="Google Shape;6462;p4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4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41"/>
              <p:cNvGrpSpPr/>
              <p:nvPr/>
            </p:nvGrpSpPr>
            <p:grpSpPr>
              <a:xfrm>
                <a:off x="4661275" y="3815007"/>
                <a:ext cx="36824" cy="31523"/>
                <a:chOff x="4661275" y="3815007"/>
                <a:chExt cx="36824" cy="31523"/>
              </a:xfrm>
            </p:grpSpPr>
            <p:sp>
              <p:nvSpPr>
                <p:cNvPr id="6465" name="Google Shape;6465;p4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4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41"/>
              <p:cNvGrpSpPr/>
              <p:nvPr/>
            </p:nvGrpSpPr>
            <p:grpSpPr>
              <a:xfrm>
                <a:off x="4558998" y="3851037"/>
                <a:ext cx="33591" cy="28699"/>
                <a:chOff x="4558998" y="3851037"/>
                <a:chExt cx="33591" cy="28699"/>
              </a:xfrm>
            </p:grpSpPr>
            <p:sp>
              <p:nvSpPr>
                <p:cNvPr id="6468" name="Google Shape;6468;p4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4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41"/>
              <p:cNvGrpSpPr/>
              <p:nvPr/>
            </p:nvGrpSpPr>
            <p:grpSpPr>
              <a:xfrm>
                <a:off x="4696762" y="3638587"/>
                <a:ext cx="33591" cy="28794"/>
                <a:chOff x="4696762" y="3638587"/>
                <a:chExt cx="33591" cy="28794"/>
              </a:xfrm>
            </p:grpSpPr>
            <p:sp>
              <p:nvSpPr>
                <p:cNvPr id="6471" name="Google Shape;6471;p4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4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41"/>
              <p:cNvGrpSpPr/>
              <p:nvPr/>
            </p:nvGrpSpPr>
            <p:grpSpPr>
              <a:xfrm>
                <a:off x="4929479" y="3939140"/>
                <a:ext cx="33497" cy="28692"/>
                <a:chOff x="4929479" y="3939140"/>
                <a:chExt cx="33497" cy="28692"/>
              </a:xfrm>
            </p:grpSpPr>
            <p:sp>
              <p:nvSpPr>
                <p:cNvPr id="6474" name="Google Shape;6474;p4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4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41"/>
              <p:cNvGrpSpPr/>
              <p:nvPr/>
            </p:nvGrpSpPr>
            <p:grpSpPr>
              <a:xfrm>
                <a:off x="4907119" y="3986039"/>
                <a:ext cx="33497" cy="28699"/>
                <a:chOff x="4907119" y="3986039"/>
                <a:chExt cx="33497" cy="28699"/>
              </a:xfrm>
            </p:grpSpPr>
            <p:sp>
              <p:nvSpPr>
                <p:cNvPr id="6477" name="Google Shape;6477;p4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4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41"/>
              <p:cNvGrpSpPr/>
              <p:nvPr/>
            </p:nvGrpSpPr>
            <p:grpSpPr>
              <a:xfrm>
                <a:off x="4911783" y="4048102"/>
                <a:ext cx="33591" cy="28762"/>
                <a:chOff x="4911783" y="4048102"/>
                <a:chExt cx="33591" cy="28762"/>
              </a:xfrm>
            </p:grpSpPr>
            <p:sp>
              <p:nvSpPr>
                <p:cNvPr id="6480" name="Google Shape;6480;p4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4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2" name="Google Shape;6482;p4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4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4" name="Google Shape;6484;p41"/>
              <p:cNvGrpSpPr/>
              <p:nvPr/>
            </p:nvGrpSpPr>
            <p:grpSpPr>
              <a:xfrm>
                <a:off x="4762623" y="3837847"/>
                <a:ext cx="42416" cy="36273"/>
                <a:chOff x="4762623" y="3837847"/>
                <a:chExt cx="42416" cy="36273"/>
              </a:xfrm>
            </p:grpSpPr>
            <p:sp>
              <p:nvSpPr>
                <p:cNvPr id="6485" name="Google Shape;6485;p4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4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41"/>
              <p:cNvGrpSpPr/>
              <p:nvPr/>
            </p:nvGrpSpPr>
            <p:grpSpPr>
              <a:xfrm>
                <a:off x="4746044" y="4104966"/>
                <a:ext cx="33497" cy="28699"/>
                <a:chOff x="4746044" y="4104966"/>
                <a:chExt cx="33497" cy="28699"/>
              </a:xfrm>
            </p:grpSpPr>
            <p:sp>
              <p:nvSpPr>
                <p:cNvPr id="6488" name="Google Shape;6488;p4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4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41"/>
              <p:cNvGrpSpPr/>
              <p:nvPr/>
            </p:nvGrpSpPr>
            <p:grpSpPr>
              <a:xfrm>
                <a:off x="4859646" y="4162554"/>
                <a:ext cx="33591" cy="28762"/>
                <a:chOff x="4859646" y="4162554"/>
                <a:chExt cx="33591" cy="28762"/>
              </a:xfrm>
            </p:grpSpPr>
            <p:sp>
              <p:nvSpPr>
                <p:cNvPr id="6491" name="Google Shape;6491;p4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4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93" name="Google Shape;6493;p41"/>
            <p:cNvGrpSpPr/>
            <p:nvPr/>
          </p:nvGrpSpPr>
          <p:grpSpPr>
            <a:xfrm>
              <a:off x="3597785" y="3274438"/>
              <a:ext cx="855610" cy="1122100"/>
              <a:chOff x="3597785" y="3274438"/>
              <a:chExt cx="855610" cy="1122100"/>
            </a:xfrm>
          </p:grpSpPr>
          <p:grpSp>
            <p:nvGrpSpPr>
              <p:cNvPr id="6494" name="Google Shape;6494;p41"/>
              <p:cNvGrpSpPr/>
              <p:nvPr/>
            </p:nvGrpSpPr>
            <p:grpSpPr>
              <a:xfrm>
                <a:off x="3617857" y="3284717"/>
                <a:ext cx="826785" cy="1099165"/>
                <a:chOff x="3617857" y="3284717"/>
                <a:chExt cx="826785" cy="1099165"/>
              </a:xfrm>
            </p:grpSpPr>
            <p:sp>
              <p:nvSpPr>
                <p:cNvPr id="6495" name="Google Shape;6495;p4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4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4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4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4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4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4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4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4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4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4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4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4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4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4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4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4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4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4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4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4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4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4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4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4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4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4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4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4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4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4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4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4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4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4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4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4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4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4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4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4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4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4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4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4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4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4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4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4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4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4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4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4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41"/>
              <p:cNvGrpSpPr/>
              <p:nvPr/>
            </p:nvGrpSpPr>
            <p:grpSpPr>
              <a:xfrm>
                <a:off x="4180904" y="4251758"/>
                <a:ext cx="37783" cy="32420"/>
                <a:chOff x="4180904" y="4251758"/>
                <a:chExt cx="37783" cy="32420"/>
              </a:xfrm>
            </p:grpSpPr>
            <p:sp>
              <p:nvSpPr>
                <p:cNvPr id="6552" name="Google Shape;6552;p4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4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41"/>
              <p:cNvGrpSpPr/>
              <p:nvPr/>
            </p:nvGrpSpPr>
            <p:grpSpPr>
              <a:xfrm>
                <a:off x="4201644" y="4081324"/>
                <a:ext cx="37783" cy="32364"/>
                <a:chOff x="4201644" y="4081324"/>
                <a:chExt cx="37783" cy="32364"/>
              </a:xfrm>
            </p:grpSpPr>
            <p:sp>
              <p:nvSpPr>
                <p:cNvPr id="6555" name="Google Shape;6555;p4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4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41"/>
              <p:cNvGrpSpPr/>
              <p:nvPr/>
            </p:nvGrpSpPr>
            <p:grpSpPr>
              <a:xfrm>
                <a:off x="4284416" y="3887428"/>
                <a:ext cx="37783" cy="32451"/>
                <a:chOff x="4284416" y="3887428"/>
                <a:chExt cx="37783" cy="32451"/>
              </a:xfrm>
            </p:grpSpPr>
            <p:sp>
              <p:nvSpPr>
                <p:cNvPr id="6558" name="Google Shape;6558;p4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4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41"/>
              <p:cNvGrpSpPr/>
              <p:nvPr/>
            </p:nvGrpSpPr>
            <p:grpSpPr>
              <a:xfrm>
                <a:off x="4223721" y="3860404"/>
                <a:ext cx="37870" cy="32364"/>
                <a:chOff x="4223721" y="3860404"/>
                <a:chExt cx="37870" cy="32364"/>
              </a:xfrm>
            </p:grpSpPr>
            <p:sp>
              <p:nvSpPr>
                <p:cNvPr id="6561" name="Google Shape;6561;p4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4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41"/>
              <p:cNvGrpSpPr/>
              <p:nvPr/>
            </p:nvGrpSpPr>
            <p:grpSpPr>
              <a:xfrm>
                <a:off x="4104889" y="3699242"/>
                <a:ext cx="37776" cy="32357"/>
                <a:chOff x="4104889" y="3699242"/>
                <a:chExt cx="37776" cy="32357"/>
              </a:xfrm>
            </p:grpSpPr>
            <p:sp>
              <p:nvSpPr>
                <p:cNvPr id="6564" name="Google Shape;6564;p4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4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41"/>
              <p:cNvGrpSpPr/>
              <p:nvPr/>
            </p:nvGrpSpPr>
            <p:grpSpPr>
              <a:xfrm>
                <a:off x="4143608" y="3475121"/>
                <a:ext cx="37878" cy="32420"/>
                <a:chOff x="4143608" y="3475121"/>
                <a:chExt cx="37878" cy="32420"/>
              </a:xfrm>
            </p:grpSpPr>
            <p:sp>
              <p:nvSpPr>
                <p:cNvPr id="6567" name="Google Shape;6567;p4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4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41"/>
              <p:cNvGrpSpPr/>
              <p:nvPr/>
            </p:nvGrpSpPr>
            <p:grpSpPr>
              <a:xfrm>
                <a:off x="4217248" y="3570893"/>
                <a:ext cx="37776" cy="32364"/>
                <a:chOff x="4217248" y="3570893"/>
                <a:chExt cx="37776" cy="32364"/>
              </a:xfrm>
            </p:grpSpPr>
            <p:sp>
              <p:nvSpPr>
                <p:cNvPr id="6570" name="Google Shape;6570;p4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4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41"/>
              <p:cNvGrpSpPr/>
              <p:nvPr/>
            </p:nvGrpSpPr>
            <p:grpSpPr>
              <a:xfrm>
                <a:off x="4255307" y="3431612"/>
                <a:ext cx="37776" cy="32451"/>
                <a:chOff x="4255307" y="3431612"/>
                <a:chExt cx="37776" cy="32451"/>
              </a:xfrm>
            </p:grpSpPr>
            <p:sp>
              <p:nvSpPr>
                <p:cNvPr id="6573" name="Google Shape;6573;p4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4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41"/>
              <p:cNvGrpSpPr/>
              <p:nvPr/>
            </p:nvGrpSpPr>
            <p:grpSpPr>
              <a:xfrm>
                <a:off x="3853052" y="3577398"/>
                <a:ext cx="37776" cy="32420"/>
                <a:chOff x="3853052" y="3577398"/>
                <a:chExt cx="37776" cy="32420"/>
              </a:xfrm>
            </p:grpSpPr>
            <p:sp>
              <p:nvSpPr>
                <p:cNvPr id="6576" name="Google Shape;6576;p4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4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41"/>
              <p:cNvGrpSpPr/>
              <p:nvPr/>
            </p:nvGrpSpPr>
            <p:grpSpPr>
              <a:xfrm>
                <a:off x="4039908" y="3412107"/>
                <a:ext cx="37776" cy="32357"/>
                <a:chOff x="4039908" y="3412107"/>
                <a:chExt cx="37776" cy="32357"/>
              </a:xfrm>
            </p:grpSpPr>
            <p:sp>
              <p:nvSpPr>
                <p:cNvPr id="6579" name="Google Shape;6579;p4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4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41"/>
              <p:cNvGrpSpPr/>
              <p:nvPr/>
            </p:nvGrpSpPr>
            <p:grpSpPr>
              <a:xfrm>
                <a:off x="4017360" y="3342061"/>
                <a:ext cx="37870" cy="32380"/>
                <a:chOff x="4017360" y="3342061"/>
                <a:chExt cx="37870" cy="32380"/>
              </a:xfrm>
            </p:grpSpPr>
            <p:sp>
              <p:nvSpPr>
                <p:cNvPr id="6582" name="Google Shape;6582;p4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4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4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4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6" name="Google Shape;6586;p41"/>
              <p:cNvGrpSpPr/>
              <p:nvPr/>
            </p:nvGrpSpPr>
            <p:grpSpPr>
              <a:xfrm>
                <a:off x="3750870" y="3418650"/>
                <a:ext cx="37776" cy="32380"/>
                <a:chOff x="3750870" y="3418650"/>
                <a:chExt cx="37776" cy="32380"/>
              </a:xfrm>
            </p:grpSpPr>
            <p:sp>
              <p:nvSpPr>
                <p:cNvPr id="6587" name="Google Shape;6587;p4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4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41"/>
              <p:cNvGrpSpPr/>
              <p:nvPr/>
            </p:nvGrpSpPr>
            <p:grpSpPr>
              <a:xfrm>
                <a:off x="3632509" y="3274438"/>
                <a:ext cx="37783" cy="32357"/>
                <a:chOff x="3632509" y="3274438"/>
                <a:chExt cx="37783" cy="32357"/>
              </a:xfrm>
            </p:grpSpPr>
            <p:sp>
              <p:nvSpPr>
                <p:cNvPr id="6590" name="Google Shape;6590;p4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4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41"/>
              <p:cNvGrpSpPr/>
              <p:nvPr/>
            </p:nvGrpSpPr>
            <p:grpSpPr>
              <a:xfrm>
                <a:off x="3906424" y="3297561"/>
                <a:ext cx="37776" cy="32451"/>
                <a:chOff x="3906424" y="3297561"/>
                <a:chExt cx="37776" cy="32451"/>
              </a:xfrm>
            </p:grpSpPr>
            <p:sp>
              <p:nvSpPr>
                <p:cNvPr id="6593" name="Google Shape;6593;p4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4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41"/>
              <p:cNvGrpSpPr/>
              <p:nvPr/>
            </p:nvGrpSpPr>
            <p:grpSpPr>
              <a:xfrm>
                <a:off x="3866084" y="3412107"/>
                <a:ext cx="37776" cy="32357"/>
                <a:chOff x="3866084" y="3412107"/>
                <a:chExt cx="37776" cy="32357"/>
              </a:xfrm>
            </p:grpSpPr>
            <p:sp>
              <p:nvSpPr>
                <p:cNvPr id="6596" name="Google Shape;6596;p4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4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41"/>
              <p:cNvGrpSpPr/>
              <p:nvPr/>
            </p:nvGrpSpPr>
            <p:grpSpPr>
              <a:xfrm>
                <a:off x="4023919" y="3766409"/>
                <a:ext cx="37783" cy="32357"/>
                <a:chOff x="4023919" y="3766409"/>
                <a:chExt cx="37783" cy="32357"/>
              </a:xfrm>
            </p:grpSpPr>
            <p:sp>
              <p:nvSpPr>
                <p:cNvPr id="6599" name="Google Shape;6599;p4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4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41"/>
              <p:cNvGrpSpPr/>
              <p:nvPr/>
            </p:nvGrpSpPr>
            <p:grpSpPr>
              <a:xfrm>
                <a:off x="3973882" y="3779449"/>
                <a:ext cx="37776" cy="32357"/>
                <a:chOff x="3973882" y="3779449"/>
                <a:chExt cx="37776" cy="32357"/>
              </a:xfrm>
            </p:grpSpPr>
            <p:sp>
              <p:nvSpPr>
                <p:cNvPr id="6602" name="Google Shape;6602;p4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4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41"/>
              <p:cNvGrpSpPr/>
              <p:nvPr/>
            </p:nvGrpSpPr>
            <p:grpSpPr>
              <a:xfrm>
                <a:off x="4073398" y="3838028"/>
                <a:ext cx="37776" cy="32380"/>
                <a:chOff x="4073398" y="3838028"/>
                <a:chExt cx="37776" cy="32380"/>
              </a:xfrm>
            </p:grpSpPr>
            <p:sp>
              <p:nvSpPr>
                <p:cNvPr id="6605" name="Google Shape;6605;p4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4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41"/>
              <p:cNvGrpSpPr/>
              <p:nvPr/>
            </p:nvGrpSpPr>
            <p:grpSpPr>
              <a:xfrm>
                <a:off x="4342672" y="4144496"/>
                <a:ext cx="37752" cy="32364"/>
                <a:chOff x="4342672" y="4144496"/>
                <a:chExt cx="37752" cy="32364"/>
              </a:xfrm>
            </p:grpSpPr>
            <p:sp>
              <p:nvSpPr>
                <p:cNvPr id="6608" name="Google Shape;6608;p4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4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41"/>
              <p:cNvGrpSpPr/>
              <p:nvPr/>
            </p:nvGrpSpPr>
            <p:grpSpPr>
              <a:xfrm>
                <a:off x="4406386" y="4056872"/>
                <a:ext cx="37783" cy="32364"/>
                <a:chOff x="4406386" y="4056872"/>
                <a:chExt cx="37783" cy="32364"/>
              </a:xfrm>
            </p:grpSpPr>
            <p:sp>
              <p:nvSpPr>
                <p:cNvPr id="6611" name="Google Shape;6611;p4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4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41"/>
              <p:cNvGrpSpPr/>
              <p:nvPr/>
            </p:nvGrpSpPr>
            <p:grpSpPr>
              <a:xfrm>
                <a:off x="4284416" y="4245254"/>
                <a:ext cx="37783" cy="32357"/>
                <a:chOff x="4284416" y="4245254"/>
                <a:chExt cx="37783" cy="32357"/>
              </a:xfrm>
            </p:grpSpPr>
            <p:sp>
              <p:nvSpPr>
                <p:cNvPr id="6614" name="Google Shape;6614;p4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4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41"/>
              <p:cNvGrpSpPr/>
              <p:nvPr/>
            </p:nvGrpSpPr>
            <p:grpSpPr>
              <a:xfrm>
                <a:off x="4219057" y="4331258"/>
                <a:ext cx="37776" cy="32364"/>
                <a:chOff x="4219057" y="4331258"/>
                <a:chExt cx="37776" cy="32364"/>
              </a:xfrm>
            </p:grpSpPr>
            <p:sp>
              <p:nvSpPr>
                <p:cNvPr id="6617" name="Google Shape;6617;p4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4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41"/>
              <p:cNvGrpSpPr/>
              <p:nvPr/>
            </p:nvGrpSpPr>
            <p:grpSpPr>
              <a:xfrm>
                <a:off x="4204122" y="4141688"/>
                <a:ext cx="33497" cy="28699"/>
                <a:chOff x="4204122" y="4141688"/>
                <a:chExt cx="33497" cy="28699"/>
              </a:xfrm>
            </p:grpSpPr>
            <p:sp>
              <p:nvSpPr>
                <p:cNvPr id="6620" name="Google Shape;6620;p4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4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41"/>
              <p:cNvGrpSpPr/>
              <p:nvPr/>
            </p:nvGrpSpPr>
            <p:grpSpPr>
              <a:xfrm>
                <a:off x="4301546" y="4003869"/>
                <a:ext cx="38916" cy="33324"/>
                <a:chOff x="4301546" y="4003869"/>
                <a:chExt cx="38916" cy="33324"/>
              </a:xfrm>
            </p:grpSpPr>
            <p:sp>
              <p:nvSpPr>
                <p:cNvPr id="6623" name="Google Shape;6623;p4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4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41"/>
              <p:cNvGrpSpPr/>
              <p:nvPr/>
            </p:nvGrpSpPr>
            <p:grpSpPr>
              <a:xfrm>
                <a:off x="4210681" y="3924669"/>
                <a:ext cx="36549" cy="31366"/>
                <a:chOff x="4210681" y="3924669"/>
                <a:chExt cx="36549" cy="31366"/>
              </a:xfrm>
            </p:grpSpPr>
            <p:sp>
              <p:nvSpPr>
                <p:cNvPr id="6626" name="Google Shape;6626;p4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4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41"/>
              <p:cNvGrpSpPr/>
              <p:nvPr/>
            </p:nvGrpSpPr>
            <p:grpSpPr>
              <a:xfrm>
                <a:off x="3987771" y="3628874"/>
                <a:ext cx="31499" cy="26993"/>
                <a:chOff x="3987771" y="3628874"/>
                <a:chExt cx="31499" cy="26993"/>
              </a:xfrm>
            </p:grpSpPr>
            <p:sp>
              <p:nvSpPr>
                <p:cNvPr id="6629" name="Google Shape;6629;p4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4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41"/>
              <p:cNvGrpSpPr/>
              <p:nvPr/>
            </p:nvGrpSpPr>
            <p:grpSpPr>
              <a:xfrm>
                <a:off x="4087382" y="3775674"/>
                <a:ext cx="31405" cy="26898"/>
                <a:chOff x="4087382" y="3775674"/>
                <a:chExt cx="31405" cy="26898"/>
              </a:xfrm>
            </p:grpSpPr>
            <p:sp>
              <p:nvSpPr>
                <p:cNvPr id="6632" name="Google Shape;6632;p4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4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41"/>
              <p:cNvGrpSpPr/>
              <p:nvPr/>
            </p:nvGrpSpPr>
            <p:grpSpPr>
              <a:xfrm>
                <a:off x="4118873" y="3856637"/>
                <a:ext cx="31405" cy="26906"/>
                <a:chOff x="4118873" y="3856637"/>
                <a:chExt cx="31405" cy="26906"/>
              </a:xfrm>
            </p:grpSpPr>
            <p:sp>
              <p:nvSpPr>
                <p:cNvPr id="6635" name="Google Shape;6635;p4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4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41"/>
              <p:cNvGrpSpPr/>
              <p:nvPr/>
            </p:nvGrpSpPr>
            <p:grpSpPr>
              <a:xfrm>
                <a:off x="4168541" y="3639523"/>
                <a:ext cx="31499" cy="26906"/>
                <a:chOff x="4168541" y="3639523"/>
                <a:chExt cx="31499" cy="26906"/>
              </a:xfrm>
            </p:grpSpPr>
            <p:sp>
              <p:nvSpPr>
                <p:cNvPr id="6638" name="Google Shape;6638;p4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4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41"/>
              <p:cNvGrpSpPr/>
              <p:nvPr/>
            </p:nvGrpSpPr>
            <p:grpSpPr>
              <a:xfrm>
                <a:off x="3965789" y="3393545"/>
                <a:ext cx="31405" cy="26945"/>
                <a:chOff x="3965789" y="3393545"/>
                <a:chExt cx="31405" cy="26945"/>
              </a:xfrm>
            </p:grpSpPr>
            <p:sp>
              <p:nvSpPr>
                <p:cNvPr id="6641" name="Google Shape;6641;p4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4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41"/>
              <p:cNvGrpSpPr/>
              <p:nvPr/>
            </p:nvGrpSpPr>
            <p:grpSpPr>
              <a:xfrm>
                <a:off x="3925166" y="3491008"/>
                <a:ext cx="31405" cy="27001"/>
                <a:chOff x="3925166" y="3491008"/>
                <a:chExt cx="31405" cy="27001"/>
              </a:xfrm>
            </p:grpSpPr>
            <p:sp>
              <p:nvSpPr>
                <p:cNvPr id="6644" name="Google Shape;6644;p4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4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41"/>
              <p:cNvGrpSpPr/>
              <p:nvPr/>
            </p:nvGrpSpPr>
            <p:grpSpPr>
              <a:xfrm>
                <a:off x="3682845" y="3340976"/>
                <a:ext cx="31397" cy="26898"/>
                <a:chOff x="3682845" y="3340976"/>
                <a:chExt cx="31397" cy="26898"/>
              </a:xfrm>
            </p:grpSpPr>
            <p:sp>
              <p:nvSpPr>
                <p:cNvPr id="6647" name="Google Shape;6647;p4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4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41"/>
              <p:cNvGrpSpPr/>
              <p:nvPr/>
            </p:nvGrpSpPr>
            <p:grpSpPr>
              <a:xfrm>
                <a:off x="3795393" y="3353725"/>
                <a:ext cx="31499" cy="26993"/>
                <a:chOff x="3795393" y="3353725"/>
                <a:chExt cx="31499" cy="26993"/>
              </a:xfrm>
            </p:grpSpPr>
            <p:sp>
              <p:nvSpPr>
                <p:cNvPr id="6650" name="Google Shape;6650;p4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4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41"/>
              <p:cNvGrpSpPr/>
              <p:nvPr/>
            </p:nvGrpSpPr>
            <p:grpSpPr>
              <a:xfrm>
                <a:off x="4176909" y="4363221"/>
                <a:ext cx="38924" cy="33316"/>
                <a:chOff x="4176909" y="4363221"/>
                <a:chExt cx="38924" cy="33316"/>
              </a:xfrm>
            </p:grpSpPr>
            <p:sp>
              <p:nvSpPr>
                <p:cNvPr id="6653" name="Google Shape;6653;p4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4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41"/>
              <p:cNvGrpSpPr/>
              <p:nvPr/>
            </p:nvGrpSpPr>
            <p:grpSpPr>
              <a:xfrm>
                <a:off x="4226191" y="4007660"/>
                <a:ext cx="33560" cy="28770"/>
                <a:chOff x="4226191" y="4007660"/>
                <a:chExt cx="33560" cy="28770"/>
              </a:xfrm>
            </p:grpSpPr>
            <p:sp>
              <p:nvSpPr>
                <p:cNvPr id="6656" name="Google Shape;6656;p4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4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41"/>
              <p:cNvGrpSpPr/>
              <p:nvPr/>
            </p:nvGrpSpPr>
            <p:grpSpPr>
              <a:xfrm>
                <a:off x="3597785" y="3377045"/>
                <a:ext cx="33591" cy="28699"/>
                <a:chOff x="3597785" y="3377045"/>
                <a:chExt cx="33591" cy="28699"/>
              </a:xfrm>
            </p:grpSpPr>
            <p:sp>
              <p:nvSpPr>
                <p:cNvPr id="6659" name="Google Shape;6659;p4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4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41"/>
              <p:cNvGrpSpPr/>
              <p:nvPr/>
            </p:nvGrpSpPr>
            <p:grpSpPr>
              <a:xfrm>
                <a:off x="3887870" y="3669796"/>
                <a:ext cx="33591" cy="28692"/>
                <a:chOff x="3887870" y="3669796"/>
                <a:chExt cx="33591" cy="28692"/>
              </a:xfrm>
            </p:grpSpPr>
            <p:sp>
              <p:nvSpPr>
                <p:cNvPr id="6662" name="Google Shape;6662;p4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4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41"/>
              <p:cNvGrpSpPr/>
              <p:nvPr/>
            </p:nvGrpSpPr>
            <p:grpSpPr>
              <a:xfrm>
                <a:off x="3818320" y="3481625"/>
                <a:ext cx="33497" cy="28770"/>
                <a:chOff x="3818320" y="3481625"/>
                <a:chExt cx="33497" cy="28770"/>
              </a:xfrm>
            </p:grpSpPr>
            <p:sp>
              <p:nvSpPr>
                <p:cNvPr id="6665" name="Google Shape;6665;p4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4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41"/>
              <p:cNvGrpSpPr/>
              <p:nvPr/>
            </p:nvGrpSpPr>
            <p:grpSpPr>
              <a:xfrm>
                <a:off x="4278139" y="4120948"/>
                <a:ext cx="37492" cy="32129"/>
                <a:chOff x="4278139" y="4120948"/>
                <a:chExt cx="37492" cy="32129"/>
              </a:xfrm>
            </p:grpSpPr>
            <p:sp>
              <p:nvSpPr>
                <p:cNvPr id="6668" name="Google Shape;6668;p4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4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41"/>
              <p:cNvGrpSpPr/>
              <p:nvPr/>
            </p:nvGrpSpPr>
            <p:grpSpPr>
              <a:xfrm>
                <a:off x="4419898" y="3977388"/>
                <a:ext cx="33497" cy="28692"/>
                <a:chOff x="4419898" y="3977388"/>
                <a:chExt cx="33497" cy="28692"/>
              </a:xfrm>
            </p:grpSpPr>
            <p:sp>
              <p:nvSpPr>
                <p:cNvPr id="6671" name="Google Shape;6671;p4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4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41"/>
              <p:cNvGrpSpPr/>
              <p:nvPr/>
            </p:nvGrpSpPr>
            <p:grpSpPr>
              <a:xfrm>
                <a:off x="4158930" y="4034684"/>
                <a:ext cx="33497" cy="28762"/>
                <a:chOff x="4158930" y="4034684"/>
                <a:chExt cx="33497" cy="28762"/>
              </a:xfrm>
            </p:grpSpPr>
            <p:sp>
              <p:nvSpPr>
                <p:cNvPr id="6674" name="Google Shape;6674;p4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4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41"/>
              <p:cNvGrpSpPr/>
              <p:nvPr/>
            </p:nvGrpSpPr>
            <p:grpSpPr>
              <a:xfrm>
                <a:off x="4134949" y="3957049"/>
                <a:ext cx="33497" cy="28770"/>
                <a:chOff x="4134949" y="3957049"/>
                <a:chExt cx="33497" cy="28770"/>
              </a:xfrm>
            </p:grpSpPr>
            <p:sp>
              <p:nvSpPr>
                <p:cNvPr id="6677" name="Google Shape;6677;p4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4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41"/>
              <p:cNvGrpSpPr/>
              <p:nvPr/>
            </p:nvGrpSpPr>
            <p:grpSpPr>
              <a:xfrm>
                <a:off x="4193653" y="4184403"/>
                <a:ext cx="43580" cy="37264"/>
                <a:chOff x="4193653" y="4184403"/>
                <a:chExt cx="43580" cy="37264"/>
              </a:xfrm>
            </p:grpSpPr>
            <p:sp>
              <p:nvSpPr>
                <p:cNvPr id="6680" name="Google Shape;6680;p4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4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41"/>
              <p:cNvGrpSpPr/>
              <p:nvPr/>
            </p:nvGrpSpPr>
            <p:grpSpPr>
              <a:xfrm>
                <a:off x="4343600" y="3943844"/>
                <a:ext cx="43580" cy="37312"/>
                <a:chOff x="4343600" y="3943844"/>
                <a:chExt cx="43580" cy="37312"/>
              </a:xfrm>
            </p:grpSpPr>
            <p:sp>
              <p:nvSpPr>
                <p:cNvPr id="6683" name="Google Shape;6683;p4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4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41"/>
              <p:cNvGrpSpPr/>
              <p:nvPr/>
            </p:nvGrpSpPr>
            <p:grpSpPr>
              <a:xfrm>
                <a:off x="4172339" y="3381693"/>
                <a:ext cx="31499" cy="27001"/>
                <a:chOff x="4172339" y="3381693"/>
                <a:chExt cx="31499" cy="27001"/>
              </a:xfrm>
            </p:grpSpPr>
            <p:sp>
              <p:nvSpPr>
                <p:cNvPr id="6686" name="Google Shape;6686;p4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4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88" name="Google Shape;6688;p41"/>
          <p:cNvSpPr txBox="1"/>
          <p:nvPr/>
        </p:nvSpPr>
        <p:spPr>
          <a:xfrm>
            <a:off x="940150" y="279800"/>
            <a:ext cx="783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highlight>
                  <a:schemeClr val="accent1"/>
                </a:highlight>
                <a:latin typeface="Proxima Nova"/>
                <a:ea typeface="Proxima Nova"/>
                <a:cs typeface="Proxima Nova"/>
                <a:sym typeface="Proxima Nova"/>
              </a:rPr>
              <a:t>The way that data is  represented has an effect on perception, comparison and comprehension</a:t>
            </a:r>
            <a:endParaRPr b="1" sz="2000">
              <a:solidFill>
                <a:schemeClr val="lt1"/>
              </a:solidFill>
              <a:highlight>
                <a:schemeClr val="accent1"/>
              </a:highlight>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2" name="Shape 6692"/>
        <p:cNvGrpSpPr/>
        <p:nvPr/>
      </p:nvGrpSpPr>
      <p:grpSpPr>
        <a:xfrm>
          <a:off x="0" y="0"/>
          <a:ext cx="0" cy="0"/>
          <a:chOff x="0" y="0"/>
          <a:chExt cx="0" cy="0"/>
        </a:xfrm>
      </p:grpSpPr>
      <p:sp>
        <p:nvSpPr>
          <p:cNvPr id="6693" name="Google Shape;6693;p42"/>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—Tobias J. Kreidl</a:t>
            </a:r>
            <a:endParaRPr/>
          </a:p>
        </p:txBody>
      </p:sp>
      <p:sp>
        <p:nvSpPr>
          <p:cNvPr id="6694" name="Google Shape;6694;p42"/>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“Sharing knowledge is also a form of teaching. Being able to publish information so easily in this age for others to be able to tap into is one way to accomplish this, and is gratifying, as well”</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8" name="Shape 6698"/>
        <p:cNvGrpSpPr/>
        <p:nvPr/>
      </p:nvGrpSpPr>
      <p:grpSpPr>
        <a:xfrm>
          <a:off x="0" y="0"/>
          <a:ext cx="0" cy="0"/>
          <a:chOff x="0" y="0"/>
          <a:chExt cx="0" cy="0"/>
        </a:xfrm>
      </p:grpSpPr>
      <p:sp>
        <p:nvSpPr>
          <p:cNvPr id="6699" name="Google Shape;6699;p4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Graphics</a:t>
            </a:r>
            <a:endParaRPr sz="3300"/>
          </a:p>
        </p:txBody>
      </p:sp>
      <p:sp>
        <p:nvSpPr>
          <p:cNvPr id="6700" name="Google Shape;6700;p43"/>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6701" name="Google Shape;6701;p4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Graphical perception: What is being shared and how is it being </a:t>
            </a:r>
            <a:r>
              <a:rPr lang="en"/>
              <a:t>correlated</a:t>
            </a:r>
            <a:r>
              <a:rPr lang="en"/>
              <a:t> to the user matters…A LOT</a:t>
            </a:r>
            <a:endParaRPr/>
          </a:p>
        </p:txBody>
      </p:sp>
      <p:cxnSp>
        <p:nvCxnSpPr>
          <p:cNvPr id="6702" name="Google Shape;6702;p43"/>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6" name="Shape 6706"/>
        <p:cNvGrpSpPr/>
        <p:nvPr/>
      </p:nvGrpSpPr>
      <p:grpSpPr>
        <a:xfrm>
          <a:off x="0" y="0"/>
          <a:ext cx="0" cy="0"/>
          <a:chOff x="0" y="0"/>
          <a:chExt cx="0" cy="0"/>
        </a:xfrm>
      </p:grpSpPr>
      <p:sp>
        <p:nvSpPr>
          <p:cNvPr id="6707" name="Google Shape;6707;p4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factors in Graphical Representation</a:t>
            </a:r>
            <a:endParaRPr>
              <a:solidFill>
                <a:schemeClr val="accent1"/>
              </a:solidFill>
            </a:endParaRPr>
          </a:p>
        </p:txBody>
      </p:sp>
      <p:sp>
        <p:nvSpPr>
          <p:cNvPr id="6708" name="Google Shape;6708;p4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800"/>
              <a:t>Color Perception</a:t>
            </a:r>
            <a:r>
              <a:rPr lang="en" sz="1100"/>
              <a:t>[2]</a:t>
            </a:r>
            <a:endParaRPr sz="1100"/>
          </a:p>
          <a:p>
            <a:pPr indent="-317500" lvl="0" marL="457200" rtl="0" algn="l">
              <a:spcBef>
                <a:spcPts val="0"/>
              </a:spcBef>
              <a:spcAft>
                <a:spcPts val="0"/>
              </a:spcAft>
              <a:buSzPts val="1400"/>
              <a:buChar char="●"/>
            </a:pPr>
            <a:r>
              <a:rPr lang="en" sz="1800"/>
              <a:t>Visual Relation</a:t>
            </a:r>
            <a:r>
              <a:rPr lang="en" sz="1100"/>
              <a:t>[3]</a:t>
            </a:r>
            <a:endParaRPr sz="1100"/>
          </a:p>
          <a:p>
            <a:pPr indent="-317500" lvl="0" marL="457200" rtl="0" algn="l">
              <a:spcBef>
                <a:spcPts val="0"/>
              </a:spcBef>
              <a:spcAft>
                <a:spcPts val="0"/>
              </a:spcAft>
              <a:buSzPts val="1400"/>
              <a:buChar char="●"/>
            </a:pPr>
            <a:r>
              <a:rPr lang="en" sz="1800"/>
              <a:t>Pattern recognition</a:t>
            </a:r>
            <a:r>
              <a:rPr lang="en" sz="1100"/>
              <a:t>[4]</a:t>
            </a:r>
            <a:endParaRPr sz="1100"/>
          </a:p>
          <a:p>
            <a:pPr indent="0" lvl="0" marL="0" rtl="0" algn="l">
              <a:spcBef>
                <a:spcPts val="1600"/>
              </a:spcBef>
              <a:spcAft>
                <a:spcPts val="1600"/>
              </a:spcAft>
              <a:buNone/>
            </a:pPr>
            <a:r>
              <a:t/>
            </a:r>
            <a:endParaRPr/>
          </a:p>
        </p:txBody>
      </p:sp>
      <p:cxnSp>
        <p:nvCxnSpPr>
          <p:cNvPr id="6709" name="Google Shape;6709;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6710" name="Google Shape;6710;p44"/>
          <p:cNvPicPr preferRelativeResize="0"/>
          <p:nvPr/>
        </p:nvPicPr>
        <p:blipFill>
          <a:blip r:embed="rId3">
            <a:alphaModFix/>
          </a:blip>
          <a:stretch>
            <a:fillRect/>
          </a:stretch>
        </p:blipFill>
        <p:spPr>
          <a:xfrm>
            <a:off x="4087292" y="1432625"/>
            <a:ext cx="3165224" cy="1839850"/>
          </a:xfrm>
          <a:prstGeom prst="rect">
            <a:avLst/>
          </a:prstGeom>
          <a:noFill/>
          <a:ln>
            <a:noFill/>
          </a:ln>
        </p:spPr>
      </p:pic>
      <p:pic>
        <p:nvPicPr>
          <p:cNvPr id="6711" name="Google Shape;6711;p44"/>
          <p:cNvPicPr preferRelativeResize="0"/>
          <p:nvPr/>
        </p:nvPicPr>
        <p:blipFill>
          <a:blip r:embed="rId4">
            <a:alphaModFix/>
          </a:blip>
          <a:stretch>
            <a:fillRect/>
          </a:stretch>
        </p:blipFill>
        <p:spPr>
          <a:xfrm>
            <a:off x="284756" y="2854000"/>
            <a:ext cx="3220552" cy="222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5" name="Shape 6715"/>
        <p:cNvGrpSpPr/>
        <p:nvPr/>
      </p:nvGrpSpPr>
      <p:grpSpPr>
        <a:xfrm>
          <a:off x="0" y="0"/>
          <a:ext cx="0" cy="0"/>
          <a:chOff x="0" y="0"/>
          <a:chExt cx="0" cy="0"/>
        </a:xfrm>
      </p:grpSpPr>
      <p:sp>
        <p:nvSpPr>
          <p:cNvPr id="6716" name="Google Shape;6716;p4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t>Data</a:t>
            </a:r>
            <a:endParaRPr sz="3300"/>
          </a:p>
        </p:txBody>
      </p:sp>
      <p:sp>
        <p:nvSpPr>
          <p:cNvPr id="6717" name="Google Shape;6717;p4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6718" name="Google Shape;6718;p45"/>
          <p:cNvSpPr txBox="1"/>
          <p:nvPr>
            <p:ph idx="1" type="subTitle"/>
          </p:nvPr>
        </p:nvSpPr>
        <p:spPr>
          <a:xfrm>
            <a:off x="3762675" y="3720650"/>
            <a:ext cx="3176400" cy="1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aims to make the </a:t>
            </a:r>
            <a:r>
              <a:rPr lang="en"/>
              <a:t>intangible</a:t>
            </a:r>
            <a:r>
              <a:rPr lang="en"/>
              <a:t> and difficult to </a:t>
            </a:r>
            <a:r>
              <a:rPr lang="en"/>
              <a:t>analyze</a:t>
            </a:r>
            <a:r>
              <a:rPr lang="en"/>
              <a:t> data sets </a:t>
            </a:r>
            <a:r>
              <a:rPr lang="en"/>
              <a:t>quantifiable</a:t>
            </a:r>
            <a:r>
              <a:rPr lang="en"/>
              <a:t> for the human mind and eye.</a:t>
            </a:r>
            <a:endParaRPr/>
          </a:p>
        </p:txBody>
      </p:sp>
      <p:cxnSp>
        <p:nvCxnSpPr>
          <p:cNvPr id="6719" name="Google Shape;6719;p4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3" name="Shape 6723"/>
        <p:cNvGrpSpPr/>
        <p:nvPr/>
      </p:nvGrpSpPr>
      <p:grpSpPr>
        <a:xfrm>
          <a:off x="0" y="0"/>
          <a:ext cx="0" cy="0"/>
          <a:chOff x="0" y="0"/>
          <a:chExt cx="0" cy="0"/>
        </a:xfrm>
      </p:grpSpPr>
      <p:sp>
        <p:nvSpPr>
          <p:cNvPr id="6724" name="Google Shape;672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factors in Data Analysis</a:t>
            </a:r>
            <a:endParaRPr>
              <a:solidFill>
                <a:schemeClr val="accent1"/>
              </a:solidFill>
            </a:endParaRPr>
          </a:p>
        </p:txBody>
      </p:sp>
      <p:sp>
        <p:nvSpPr>
          <p:cNvPr id="6725" name="Google Shape;6725;p46"/>
          <p:cNvSpPr txBox="1"/>
          <p:nvPr>
            <p:ph idx="1" type="body"/>
          </p:nvPr>
        </p:nvSpPr>
        <p:spPr>
          <a:xfrm>
            <a:off x="278175"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17500" lvl="0" marL="457200" rtl="0" algn="l">
              <a:spcBef>
                <a:spcPts val="1600"/>
              </a:spcBef>
              <a:spcAft>
                <a:spcPts val="0"/>
              </a:spcAft>
              <a:buSzPts val="1400"/>
              <a:buChar char="●"/>
            </a:pPr>
            <a:r>
              <a:rPr lang="en" sz="1600"/>
              <a:t>Sense-Making power</a:t>
            </a:r>
            <a:r>
              <a:rPr lang="en" sz="700"/>
              <a:t>[8]</a:t>
            </a:r>
            <a:endParaRPr/>
          </a:p>
          <a:p>
            <a:pPr indent="-317500" lvl="0" marL="457200" rtl="0" algn="l">
              <a:spcBef>
                <a:spcPts val="0"/>
              </a:spcBef>
              <a:spcAft>
                <a:spcPts val="0"/>
              </a:spcAft>
              <a:buSzPts val="1400"/>
              <a:buChar char="●"/>
            </a:pPr>
            <a:r>
              <a:rPr lang="en" sz="1600"/>
              <a:t>Useful features</a:t>
            </a:r>
            <a:r>
              <a:rPr lang="en" sz="700"/>
              <a:t>[9]</a:t>
            </a:r>
            <a:endParaRPr sz="700"/>
          </a:p>
          <a:p>
            <a:pPr indent="-317500" lvl="0" marL="457200" rtl="0" algn="l">
              <a:spcBef>
                <a:spcPts val="0"/>
              </a:spcBef>
              <a:spcAft>
                <a:spcPts val="0"/>
              </a:spcAft>
              <a:buSzPts val="1400"/>
              <a:buChar char="●"/>
            </a:pPr>
            <a:r>
              <a:rPr lang="en" sz="1600"/>
              <a:t>Forecasting the what-if </a:t>
            </a:r>
            <a:r>
              <a:rPr lang="en" sz="700"/>
              <a:t>[12]</a:t>
            </a:r>
            <a:endParaRPr sz="700"/>
          </a:p>
          <a:p>
            <a:pPr indent="0" lvl="0" marL="0" rtl="0" algn="l">
              <a:spcBef>
                <a:spcPts val="1600"/>
              </a:spcBef>
              <a:spcAft>
                <a:spcPts val="1600"/>
              </a:spcAft>
              <a:buNone/>
            </a:pPr>
            <a:r>
              <a:t/>
            </a:r>
            <a:endParaRPr/>
          </a:p>
        </p:txBody>
      </p:sp>
      <p:cxnSp>
        <p:nvCxnSpPr>
          <p:cNvPr id="6726" name="Google Shape;6726;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6727" name="Google Shape;6727;p46"/>
          <p:cNvPicPr preferRelativeResize="0"/>
          <p:nvPr/>
        </p:nvPicPr>
        <p:blipFill>
          <a:blip r:embed="rId3">
            <a:alphaModFix/>
          </a:blip>
          <a:stretch>
            <a:fillRect/>
          </a:stretch>
        </p:blipFill>
        <p:spPr>
          <a:xfrm>
            <a:off x="3899575" y="1133400"/>
            <a:ext cx="4572900" cy="3286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